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91"/>
  </p:notesMasterIdLst>
  <p:handoutMasterIdLst>
    <p:handoutMasterId r:id="rId192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81" r:id="rId170"/>
    <p:sldId id="1462" r:id="rId171"/>
    <p:sldId id="1482" r:id="rId172"/>
    <p:sldId id="1463" r:id="rId173"/>
    <p:sldId id="1464" r:id="rId174"/>
    <p:sldId id="1465" r:id="rId175"/>
    <p:sldId id="1466" r:id="rId176"/>
    <p:sldId id="1467" r:id="rId177"/>
    <p:sldId id="1468" r:id="rId178"/>
    <p:sldId id="1469" r:id="rId179"/>
    <p:sldId id="1470" r:id="rId180"/>
    <p:sldId id="1472" r:id="rId181"/>
    <p:sldId id="1471" r:id="rId182"/>
    <p:sldId id="1473" r:id="rId183"/>
    <p:sldId id="1474" r:id="rId184"/>
    <p:sldId id="1475" r:id="rId185"/>
    <p:sldId id="1478" r:id="rId186"/>
    <p:sldId id="1477" r:id="rId187"/>
    <p:sldId id="1476" r:id="rId188"/>
    <p:sldId id="1479" r:id="rId189"/>
    <p:sldId id="1480" r:id="rId190"/>
  </p:sldIdLst>
  <p:sldSz cx="10440988" cy="6858000"/>
  <p:notesSz cx="6797675" cy="9926638"/>
  <p:embeddedFontLst>
    <p:embeddedFont>
      <p:font typeface="Cambria Math" panose="02040503050406030204" pitchFamily="18" charset="0"/>
      <p:regular r:id="rId193"/>
    </p:embeddedFont>
    <p:embeddedFont>
      <p:font typeface="Candara" panose="020E0502030303020204" pitchFamily="34" charset="0"/>
      <p:regular r:id="rId194"/>
      <p:bold r:id="rId195"/>
      <p:italic r:id="rId196"/>
      <p:boldItalic r:id="rId197"/>
    </p:embeddedFont>
    <p:embeddedFont>
      <p:font typeface="Consolas" panose="020B0609020204030204" pitchFamily="49" charset="0"/>
      <p:regular r:id="rId198"/>
      <p:bold r:id="rId199"/>
      <p:italic r:id="rId200"/>
      <p:boldItalic r:id="rId201"/>
    </p:embeddedFont>
    <p:embeddedFont>
      <p:font typeface="Microsoft Sans Serif" panose="020B0604020202020204" pitchFamily="34" charset="0"/>
      <p:regular r:id="rId202"/>
    </p:embeddedFont>
    <p:embeddedFont>
      <p:font typeface="고도 M" panose="02000503000000020004" pitchFamily="2" charset="-127"/>
      <p:regular r:id="rId203"/>
    </p:embeddedFont>
    <p:embeddedFont>
      <p:font typeface="나눔고딕 Bold" panose="020D0804000000000000" pitchFamily="50" charset="-127"/>
      <p:bold r:id="rId204"/>
    </p:embeddedFont>
    <p:embeddedFont>
      <p:font typeface="맑은 고딕" panose="020B0503020000020004" pitchFamily="50" charset="-127"/>
      <p:regular r:id="rId205"/>
      <p:bold r:id="rId206"/>
    </p:embeddedFont>
    <p:embeddedFont>
      <p:font typeface="맑은 고딕" panose="020B0503020000020004" pitchFamily="50" charset="-127"/>
      <p:regular r:id="rId205"/>
      <p:bold r:id="rId20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FFFF00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6601" autoAdjust="0"/>
  </p:normalViewPr>
  <p:slideViewPr>
    <p:cSldViewPr snapToGrid="0">
      <p:cViewPr varScale="1">
        <p:scale>
          <a:sx n="120" d="100"/>
          <a:sy n="120" d="100"/>
        </p:scale>
        <p:origin x="1548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notesMaster" Target="notesMasters/notesMaster1.xml"/><Relationship Id="rId205" Type="http://schemas.openxmlformats.org/officeDocument/2006/relationships/font" Target="fonts/font13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handoutMaster" Target="handoutMasters/handoutMaster1.xml"/><Relationship Id="rId206" Type="http://schemas.openxmlformats.org/officeDocument/2006/relationships/font" Target="fonts/font14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1.fntdata"/><Relationship Id="rId207" Type="http://schemas.openxmlformats.org/officeDocument/2006/relationships/commentAuthors" Target="commentAuthor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2.fntdata"/><Relationship Id="rId199" Type="http://schemas.openxmlformats.org/officeDocument/2006/relationships/font" Target="fonts/font7.fntdata"/><Relationship Id="rId203" Type="http://schemas.openxmlformats.org/officeDocument/2006/relationships/font" Target="fonts/font11.fntdata"/><Relationship Id="rId208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3.fntdata"/><Relationship Id="rId209" Type="http://schemas.openxmlformats.org/officeDocument/2006/relationships/viewProps" Target="viewProps.xml"/><Relationship Id="rId190" Type="http://schemas.openxmlformats.org/officeDocument/2006/relationships/slide" Target="slides/slide188.xml"/><Relationship Id="rId204" Type="http://schemas.openxmlformats.org/officeDocument/2006/relationships/font" Target="fonts/font1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theme" Target="theme/theme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4.fntdata"/><Relationship Id="rId200" Type="http://schemas.openxmlformats.org/officeDocument/2006/relationships/font" Target="fonts/font8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5.fntdata"/><Relationship Id="rId201" Type="http://schemas.openxmlformats.org/officeDocument/2006/relationships/font" Target="fonts/font9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6.fntdata"/><Relationship Id="rId202" Type="http://schemas.openxmlformats.org/officeDocument/2006/relationships/font" Target="fonts/font10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390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85.png"/><Relationship Id="rId4" Type="http://schemas.openxmlformats.org/officeDocument/2006/relationships/image" Target="../media/image4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030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11.png"/><Relationship Id="rId3" Type="http://schemas.openxmlformats.org/officeDocument/2006/relationships/image" Target="../media/image514.png"/><Relationship Id="rId21" Type="http://schemas.openxmlformats.org/officeDocument/2006/relationships/image" Target="../media/image531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3.png"/><Relationship Id="rId10" Type="http://schemas.openxmlformats.org/officeDocument/2006/relationships/image" Target="../media/image521.png"/><Relationship Id="rId19" Type="http://schemas.openxmlformats.org/officeDocument/2006/relationships/image" Target="../media/image529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0.png"/><Relationship Id="rId5" Type="http://schemas.openxmlformats.org/officeDocument/2006/relationships/image" Target="../media/image5370.png"/><Relationship Id="rId4" Type="http://schemas.openxmlformats.org/officeDocument/2006/relationships/image" Target="../media/image5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1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8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3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1.png"/><Relationship Id="rId4" Type="http://schemas.openxmlformats.org/officeDocument/2006/relationships/image" Target="../media/image3470.png"/><Relationship Id="rId9" Type="http://schemas.openxmlformats.org/officeDocument/2006/relationships/image" Target="../media/image369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0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</p:cNvCxnSpPr>
          <p:nvPr/>
        </p:nvCxnSpPr>
        <p:spPr>
          <a:xfrm flipV="1">
            <a:off x="8030886" y="3907692"/>
            <a:ext cx="517511" cy="206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090842" y="4775318"/>
            <a:ext cx="445280" cy="219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285218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5050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179118" y="4686872"/>
            <a:ext cx="371385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/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blipFill>
                <a:blip r:embed="rId18"/>
                <a:stretch>
                  <a:fillRect l="-29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/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blipFill>
                <a:blip r:embed="rId19"/>
                <a:stretch>
                  <a:fillRect l="-406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/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blipFill>
                <a:blip r:embed="rId20"/>
                <a:stretch>
                  <a:fillRect l="-2985" r="-746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/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blipFill>
                <a:blip r:embed="rId21"/>
                <a:stretch>
                  <a:fillRect l="-2286" r="-57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/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blipFill>
                <a:blip r:embed="rId22"/>
                <a:stretch>
                  <a:fillRect l="-1442" r="-481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/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blipFill>
                <a:blip r:embed="rId23"/>
                <a:stretch>
                  <a:fillRect l="-4706" r="-352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0" y="807181"/>
            <a:ext cx="6150707" cy="6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8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478954" y="1184366"/>
            <a:ext cx="2029319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478954" y="1586003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478954" y="1987640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1520199" y="480561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1798874" y="480561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2077549" y="480561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1520199" y="508428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1798874" y="508428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2077549" y="508428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1520199" y="536296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1798874" y="536296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2077549" y="536296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1520199" y="564163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1798874" y="564163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2077549" y="564163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1520199" y="592031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1798874" y="592030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2077549" y="592030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29333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321203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349070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29333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321203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349070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29333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321203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349070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376938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376938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376938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40480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40480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40480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1536056" y="631219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3630BA-33AD-41DC-8B12-F71F4E29A411}"/>
              </a:ext>
            </a:extLst>
          </p:cNvPr>
          <p:cNvSpPr txBox="1"/>
          <p:nvPr/>
        </p:nvSpPr>
        <p:spPr>
          <a:xfrm>
            <a:off x="7672248" y="2513981"/>
            <a:ext cx="41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645D2A2-0622-48A2-A373-58344D119E98}"/>
              </a:ext>
            </a:extLst>
          </p:cNvPr>
          <p:cNvSpPr/>
          <p:nvPr/>
        </p:nvSpPr>
        <p:spPr>
          <a:xfrm>
            <a:off x="94228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1B5C36-635B-46D2-A6AD-3D38A3BD7003}"/>
              </a:ext>
            </a:extLst>
          </p:cNvPr>
          <p:cNvSpPr/>
          <p:nvPr/>
        </p:nvSpPr>
        <p:spPr>
          <a:xfrm>
            <a:off x="970156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3D0A79-B3FB-4501-AC5F-8E90E2E25E6B}"/>
              </a:ext>
            </a:extLst>
          </p:cNvPr>
          <p:cNvSpPr/>
          <p:nvPr/>
        </p:nvSpPr>
        <p:spPr>
          <a:xfrm>
            <a:off x="998024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1DE320B-A1F4-426A-87F4-26A1008CC642}"/>
              </a:ext>
            </a:extLst>
          </p:cNvPr>
          <p:cNvSpPr/>
          <p:nvPr/>
        </p:nvSpPr>
        <p:spPr>
          <a:xfrm>
            <a:off x="94228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44F490-2671-4FC2-B54B-E01C9B1C2B85}"/>
              </a:ext>
            </a:extLst>
          </p:cNvPr>
          <p:cNvSpPr/>
          <p:nvPr/>
        </p:nvSpPr>
        <p:spPr>
          <a:xfrm>
            <a:off x="970156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2DDFDA1-EE6A-4E21-905E-49CFB74EC72E}"/>
              </a:ext>
            </a:extLst>
          </p:cNvPr>
          <p:cNvSpPr/>
          <p:nvPr/>
        </p:nvSpPr>
        <p:spPr>
          <a:xfrm>
            <a:off x="998024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961B1C-2C9A-4C39-8F37-F56801CD1E54}"/>
              </a:ext>
            </a:extLst>
          </p:cNvPr>
          <p:cNvSpPr/>
          <p:nvPr/>
        </p:nvSpPr>
        <p:spPr>
          <a:xfrm>
            <a:off x="94228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42C4E7-307F-479A-B647-F10F99AEDBA4}"/>
              </a:ext>
            </a:extLst>
          </p:cNvPr>
          <p:cNvSpPr/>
          <p:nvPr/>
        </p:nvSpPr>
        <p:spPr>
          <a:xfrm>
            <a:off x="970156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AF0FA6A-C168-4DC7-BF13-6DDCA4D494C5}"/>
              </a:ext>
            </a:extLst>
          </p:cNvPr>
          <p:cNvSpPr/>
          <p:nvPr/>
        </p:nvSpPr>
        <p:spPr>
          <a:xfrm>
            <a:off x="998024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458700-9DD7-41FF-B56E-1FF433A190E6}"/>
              </a:ext>
            </a:extLst>
          </p:cNvPr>
          <p:cNvSpPr/>
          <p:nvPr/>
        </p:nvSpPr>
        <p:spPr>
          <a:xfrm>
            <a:off x="1025891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89BD8F3-00C1-4871-8CB2-4A7AC167B036}"/>
              </a:ext>
            </a:extLst>
          </p:cNvPr>
          <p:cNvSpPr/>
          <p:nvPr/>
        </p:nvSpPr>
        <p:spPr>
          <a:xfrm>
            <a:off x="1025891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D8FFF5D-BFA7-4B6B-8127-11D8966F80EA}"/>
              </a:ext>
            </a:extLst>
          </p:cNvPr>
          <p:cNvSpPr/>
          <p:nvPr/>
        </p:nvSpPr>
        <p:spPr>
          <a:xfrm>
            <a:off x="1025891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C9B234-517B-4D5D-B37C-63422F48B5DE}"/>
              </a:ext>
            </a:extLst>
          </p:cNvPr>
          <p:cNvSpPr/>
          <p:nvPr/>
        </p:nvSpPr>
        <p:spPr>
          <a:xfrm>
            <a:off x="105375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92D83B-5749-49C9-BB40-F79A2D332842}"/>
              </a:ext>
            </a:extLst>
          </p:cNvPr>
          <p:cNvSpPr/>
          <p:nvPr/>
        </p:nvSpPr>
        <p:spPr>
          <a:xfrm>
            <a:off x="105375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C4C7FFD-F0D6-4B32-9E75-2ECC86A48575}"/>
              </a:ext>
            </a:extLst>
          </p:cNvPr>
          <p:cNvSpPr/>
          <p:nvPr/>
        </p:nvSpPr>
        <p:spPr>
          <a:xfrm>
            <a:off x="105375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51956B-7DCF-4EA4-99FE-8E370C20145F}"/>
              </a:ext>
            </a:extLst>
          </p:cNvPr>
          <p:cNvSpPr/>
          <p:nvPr/>
        </p:nvSpPr>
        <p:spPr>
          <a:xfrm>
            <a:off x="94228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590203-0197-40DC-8C7C-ECE0650C3EB3}"/>
              </a:ext>
            </a:extLst>
          </p:cNvPr>
          <p:cNvSpPr/>
          <p:nvPr/>
        </p:nvSpPr>
        <p:spPr>
          <a:xfrm>
            <a:off x="970156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5AB0D-7BFF-40A6-89BD-6BA602126B5C}"/>
              </a:ext>
            </a:extLst>
          </p:cNvPr>
          <p:cNvSpPr/>
          <p:nvPr/>
        </p:nvSpPr>
        <p:spPr>
          <a:xfrm>
            <a:off x="998024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61308C5-2760-4A66-8D90-E14A883C1A95}"/>
              </a:ext>
            </a:extLst>
          </p:cNvPr>
          <p:cNvSpPr/>
          <p:nvPr/>
        </p:nvSpPr>
        <p:spPr>
          <a:xfrm>
            <a:off x="94228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B2FDFF7-F377-4FDB-B379-ACC4FDFC2E77}"/>
              </a:ext>
            </a:extLst>
          </p:cNvPr>
          <p:cNvSpPr/>
          <p:nvPr/>
        </p:nvSpPr>
        <p:spPr>
          <a:xfrm>
            <a:off x="970156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4CF6FA-03E4-4525-9884-00E886D0201A}"/>
              </a:ext>
            </a:extLst>
          </p:cNvPr>
          <p:cNvSpPr/>
          <p:nvPr/>
        </p:nvSpPr>
        <p:spPr>
          <a:xfrm>
            <a:off x="998024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0672AD8-504D-4774-B793-D7CC9ED5FDC9}"/>
              </a:ext>
            </a:extLst>
          </p:cNvPr>
          <p:cNvSpPr/>
          <p:nvPr/>
        </p:nvSpPr>
        <p:spPr>
          <a:xfrm>
            <a:off x="1025891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7800291-73D3-43E3-A99C-145BF5BCBDEB}"/>
              </a:ext>
            </a:extLst>
          </p:cNvPr>
          <p:cNvSpPr/>
          <p:nvPr/>
        </p:nvSpPr>
        <p:spPr>
          <a:xfrm>
            <a:off x="1025891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3065FA-577F-4CF2-B799-0389C614E552}"/>
              </a:ext>
            </a:extLst>
          </p:cNvPr>
          <p:cNvSpPr/>
          <p:nvPr/>
        </p:nvSpPr>
        <p:spPr>
          <a:xfrm>
            <a:off x="105375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9693B5A-5992-4046-B36B-CEF76E6EAED9}"/>
              </a:ext>
            </a:extLst>
          </p:cNvPr>
          <p:cNvSpPr/>
          <p:nvPr/>
        </p:nvSpPr>
        <p:spPr>
          <a:xfrm>
            <a:off x="105375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79D857-0472-46C6-96CC-42846C643EC2}"/>
              </a:ext>
            </a:extLst>
          </p:cNvPr>
          <p:cNvSpPr txBox="1"/>
          <p:nvPr/>
        </p:nvSpPr>
        <p:spPr>
          <a:xfrm>
            <a:off x="10331642" y="2461448"/>
            <a:ext cx="109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0012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41624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8311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0012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41624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8311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0012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41624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8311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48210" y="20697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5586413" y="2712882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07401" y="5448876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:(31,28),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599171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0055D-73B6-46FC-8037-C4FE1C563680}"/>
              </a:ext>
            </a:extLst>
          </p:cNvPr>
          <p:cNvSpPr txBox="1"/>
          <p:nvPr/>
        </p:nvSpPr>
        <p:spPr>
          <a:xfrm>
            <a:off x="526834" y="463102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D341CD-E2E3-46CE-BCD1-27B7F18F027C}"/>
              </a:ext>
            </a:extLst>
          </p:cNvPr>
          <p:cNvSpPr txBox="1"/>
          <p:nvPr/>
        </p:nvSpPr>
        <p:spPr>
          <a:xfrm>
            <a:off x="3669220" y="46523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8FEEAB-3DF8-477D-8FF8-F7414C8762F5}"/>
              </a:ext>
            </a:extLst>
          </p:cNvPr>
          <p:cNvSpPr txBox="1"/>
          <p:nvPr/>
        </p:nvSpPr>
        <p:spPr>
          <a:xfrm>
            <a:off x="6708505" y="461812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879356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566" y="50270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210" y="1283681"/>
            <a:ext cx="8197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107049" y="661398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75278" y="359741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1971923" y="4796022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878211" y="4888795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766399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88253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648249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23748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42921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799563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447305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172213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16359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41267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113969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57327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209585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84677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940531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215623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99619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71616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2004947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748305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100563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75655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831509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106601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61837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405195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57453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4032545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88399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63491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181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981285" y="816955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col[:, :, 1, 1, :, :] = img[:,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1:3:1,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1:3:1]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107049" y="661398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94885" y="359117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1971923" y="4796022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878211" y="4888795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766399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88253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648249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23748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42921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799563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447305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172213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16359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41267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113969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57327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209585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84677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940531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215623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99619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71616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2004947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748305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100563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75655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831509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106601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61837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405195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57453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4032545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88399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63491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981285" y="816955"/>
            <a:ext cx="9605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742838" y="5286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94885" y="359117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2028335" y="2581386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934623" y="2674159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822811" y="2788562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31841" y="2788562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704661" y="291152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-32664" y="291152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99333" y="300571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855975" y="300571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503717" y="3094186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228625" y="3094186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72771" y="3085648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97679" y="3085648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57557" y="302848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00915" y="302848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153173" y="311695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28265" y="311695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884119" y="310842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159211" y="310842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43207" y="291811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15204" y="291811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1948535" y="301230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691893" y="301230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044151" y="3100776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19243" y="3100776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775097" y="3092238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050189" y="3092238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05425" y="303507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348783" y="303507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01041" y="312354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3976133" y="312354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31987" y="311501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07079" y="311501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D1763A-917A-4C72-900D-200776FB1373}"/>
              </a:ext>
            </a:extLst>
          </p:cNvPr>
          <p:cNvSpPr txBox="1"/>
          <p:nvPr/>
        </p:nvSpPr>
        <p:spPr>
          <a:xfrm>
            <a:off x="-1104772" y="148795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9446044-E6FA-4697-984E-6D338D143664}"/>
              </a:ext>
            </a:extLst>
          </p:cNvPr>
          <p:cNvSpPr txBox="1"/>
          <p:nvPr/>
        </p:nvSpPr>
        <p:spPr>
          <a:xfrm>
            <a:off x="-1081024" y="20847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0BD9C3-F2CC-4A9B-98D9-5785972609CA}"/>
              </a:ext>
            </a:extLst>
          </p:cNvPr>
          <p:cNvCxnSpPr/>
          <p:nvPr/>
        </p:nvCxnSpPr>
        <p:spPr>
          <a:xfrm>
            <a:off x="-755115" y="1838860"/>
            <a:ext cx="0" cy="3417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2CFBFEE-02A1-4A64-9CD0-2ABD52EA66CF}"/>
              </a:ext>
            </a:extLst>
          </p:cNvPr>
          <p:cNvCxnSpPr>
            <a:cxnSpLocks/>
          </p:cNvCxnSpPr>
          <p:nvPr/>
        </p:nvCxnSpPr>
        <p:spPr>
          <a:xfrm flipH="1">
            <a:off x="-248121" y="1857298"/>
            <a:ext cx="1516836" cy="3233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420789C-785C-48EB-9D61-1E8B43DAB55F}"/>
              </a:ext>
            </a:extLst>
          </p:cNvPr>
          <p:cNvCxnSpPr>
            <a:cxnSpLocks/>
          </p:cNvCxnSpPr>
          <p:nvPr/>
        </p:nvCxnSpPr>
        <p:spPr>
          <a:xfrm flipH="1">
            <a:off x="250923" y="1855530"/>
            <a:ext cx="1475814" cy="345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E10F9CA-9EA5-47F8-AF52-9F2A0C5BC57B}"/>
              </a:ext>
            </a:extLst>
          </p:cNvPr>
          <p:cNvCxnSpPr>
            <a:cxnSpLocks/>
          </p:cNvCxnSpPr>
          <p:nvPr/>
        </p:nvCxnSpPr>
        <p:spPr>
          <a:xfrm>
            <a:off x="-253722" y="1927311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53726A8-3151-47C0-8FF9-27791429096D}"/>
              </a:ext>
            </a:extLst>
          </p:cNvPr>
          <p:cNvCxnSpPr>
            <a:cxnSpLocks/>
          </p:cNvCxnSpPr>
          <p:nvPr/>
        </p:nvCxnSpPr>
        <p:spPr>
          <a:xfrm>
            <a:off x="240226" y="1927311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840AAB3A-9BAE-4F22-A687-6949E703CFF9}"/>
              </a:ext>
            </a:extLst>
          </p:cNvPr>
          <p:cNvCxnSpPr>
            <a:cxnSpLocks/>
          </p:cNvCxnSpPr>
          <p:nvPr/>
        </p:nvCxnSpPr>
        <p:spPr>
          <a:xfrm>
            <a:off x="748385" y="1888700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CD68E1-FD62-4DBC-863A-C307C8F0ED32}"/>
              </a:ext>
            </a:extLst>
          </p:cNvPr>
          <p:cNvSpPr/>
          <p:nvPr/>
        </p:nvSpPr>
        <p:spPr>
          <a:xfrm>
            <a:off x="-2028335" y="4522655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D3BB7E4-D07E-4B4E-AF75-6A07BF1EE3CC}"/>
              </a:ext>
            </a:extLst>
          </p:cNvPr>
          <p:cNvSpPr/>
          <p:nvPr/>
        </p:nvSpPr>
        <p:spPr>
          <a:xfrm>
            <a:off x="-1938854" y="4611139"/>
            <a:ext cx="3684421" cy="1551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C4D329-C5CE-4130-A346-CF1940C8A4BA}"/>
              </a:ext>
            </a:extLst>
          </p:cNvPr>
          <p:cNvSpPr/>
          <p:nvPr/>
        </p:nvSpPr>
        <p:spPr>
          <a:xfrm>
            <a:off x="1745567" y="4611139"/>
            <a:ext cx="3684421" cy="1551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FF654F9-AAE6-4D63-A439-D77AC357477E}"/>
              </a:ext>
            </a:extLst>
          </p:cNvPr>
          <p:cNvSpPr/>
          <p:nvPr/>
        </p:nvSpPr>
        <p:spPr>
          <a:xfrm>
            <a:off x="-1849374" y="4671727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87EFC8-4A16-4594-BBD9-4CD2FB9C47CA}"/>
              </a:ext>
            </a:extLst>
          </p:cNvPr>
          <p:cNvSpPr/>
          <p:nvPr/>
        </p:nvSpPr>
        <p:spPr>
          <a:xfrm>
            <a:off x="-98158" y="4671727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0B692A1-99F2-4692-8A8E-B2142FE6DB8D}"/>
              </a:ext>
            </a:extLst>
          </p:cNvPr>
          <p:cNvSpPr/>
          <p:nvPr/>
        </p:nvSpPr>
        <p:spPr>
          <a:xfrm>
            <a:off x="-1764858" y="4755726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8CFBBE8-A5D5-4763-9847-6F568E69FD9B}"/>
              </a:ext>
            </a:extLst>
          </p:cNvPr>
          <p:cNvSpPr/>
          <p:nvPr/>
        </p:nvSpPr>
        <p:spPr>
          <a:xfrm>
            <a:off x="-1695686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75AF433-3EF3-4CE1-AAD6-F18F813B170D}"/>
              </a:ext>
            </a:extLst>
          </p:cNvPr>
          <p:cNvSpPr/>
          <p:nvPr/>
        </p:nvSpPr>
        <p:spPr>
          <a:xfrm>
            <a:off x="-970946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DBDC3F1-9974-43A4-9566-888161E4C27E}"/>
              </a:ext>
            </a:extLst>
          </p:cNvPr>
          <p:cNvSpPr/>
          <p:nvPr/>
        </p:nvSpPr>
        <p:spPr>
          <a:xfrm>
            <a:off x="-1619479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D8408D-B42A-4B24-AB41-D59DD96EE72F}"/>
              </a:ext>
            </a:extLst>
          </p:cNvPr>
          <p:cNvSpPr/>
          <p:nvPr/>
        </p:nvSpPr>
        <p:spPr>
          <a:xfrm>
            <a:off x="-1336025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957FD23-5B96-4DBE-BF4E-96EBAFD7443F}"/>
              </a:ext>
            </a:extLst>
          </p:cNvPr>
          <p:cNvSpPr/>
          <p:nvPr/>
        </p:nvSpPr>
        <p:spPr>
          <a:xfrm>
            <a:off x="-894107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F63ABC1-36FD-4BC2-87DA-5EC835F59A9B}"/>
              </a:ext>
            </a:extLst>
          </p:cNvPr>
          <p:cNvSpPr/>
          <p:nvPr/>
        </p:nvSpPr>
        <p:spPr>
          <a:xfrm>
            <a:off x="-610653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4AB6F43-3B0E-48AB-BE6E-1BC754C801E4}"/>
              </a:ext>
            </a:extLst>
          </p:cNvPr>
          <p:cNvSpPr/>
          <p:nvPr/>
        </p:nvSpPr>
        <p:spPr>
          <a:xfrm>
            <a:off x="-20449" y="4755726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9FC3879-73FE-4A55-90CB-1E7CE8841175}"/>
              </a:ext>
            </a:extLst>
          </p:cNvPr>
          <p:cNvSpPr/>
          <p:nvPr/>
        </p:nvSpPr>
        <p:spPr>
          <a:xfrm>
            <a:off x="48723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FA17875-3353-4528-AA6B-8DD8AD2B1E39}"/>
              </a:ext>
            </a:extLst>
          </p:cNvPr>
          <p:cNvSpPr/>
          <p:nvPr/>
        </p:nvSpPr>
        <p:spPr>
          <a:xfrm>
            <a:off x="773463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916E5CF-96A4-4CB0-BC51-5017CB303EB5}"/>
              </a:ext>
            </a:extLst>
          </p:cNvPr>
          <p:cNvSpPr/>
          <p:nvPr/>
        </p:nvSpPr>
        <p:spPr>
          <a:xfrm>
            <a:off x="124930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73D0C9-36D6-488B-8390-40F09E0F9A39}"/>
              </a:ext>
            </a:extLst>
          </p:cNvPr>
          <p:cNvSpPr/>
          <p:nvPr/>
        </p:nvSpPr>
        <p:spPr>
          <a:xfrm>
            <a:off x="408384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38FFB5C-7BA1-47BC-A4F6-BF3B7B6F6F47}"/>
              </a:ext>
            </a:extLst>
          </p:cNvPr>
          <p:cNvSpPr/>
          <p:nvPr/>
        </p:nvSpPr>
        <p:spPr>
          <a:xfrm>
            <a:off x="850302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C7A2092-B9C9-49D1-BA9A-ECA678CBB58B}"/>
              </a:ext>
            </a:extLst>
          </p:cNvPr>
          <p:cNvSpPr/>
          <p:nvPr/>
        </p:nvSpPr>
        <p:spPr>
          <a:xfrm>
            <a:off x="1133756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7A37ECA-DA5C-4A1F-A23B-DF2EBA85E095}"/>
              </a:ext>
            </a:extLst>
          </p:cNvPr>
          <p:cNvSpPr/>
          <p:nvPr/>
        </p:nvSpPr>
        <p:spPr>
          <a:xfrm>
            <a:off x="1841537" y="4678368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3AB3AB8-55E5-4E27-9A20-50864940FF7C}"/>
              </a:ext>
            </a:extLst>
          </p:cNvPr>
          <p:cNvSpPr/>
          <p:nvPr/>
        </p:nvSpPr>
        <p:spPr>
          <a:xfrm>
            <a:off x="3592753" y="4678368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9605E9-8C4D-41B5-A659-0FBFE9521CBF}"/>
              </a:ext>
            </a:extLst>
          </p:cNvPr>
          <p:cNvSpPr/>
          <p:nvPr/>
        </p:nvSpPr>
        <p:spPr>
          <a:xfrm>
            <a:off x="1926053" y="4762367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3E8FEE5-2D1F-4B0E-A2E8-B0C3364800BD}"/>
              </a:ext>
            </a:extLst>
          </p:cNvPr>
          <p:cNvSpPr/>
          <p:nvPr/>
        </p:nvSpPr>
        <p:spPr>
          <a:xfrm>
            <a:off x="1995225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D99B74B-FC04-4DE3-8794-4298C371F95C}"/>
              </a:ext>
            </a:extLst>
          </p:cNvPr>
          <p:cNvSpPr/>
          <p:nvPr/>
        </p:nvSpPr>
        <p:spPr>
          <a:xfrm>
            <a:off x="2719965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A634899-87BF-400A-958B-2C401804E657}"/>
              </a:ext>
            </a:extLst>
          </p:cNvPr>
          <p:cNvSpPr/>
          <p:nvPr/>
        </p:nvSpPr>
        <p:spPr>
          <a:xfrm>
            <a:off x="2071432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64AEDE-FD02-4BDA-B8A4-D0250338D70D}"/>
              </a:ext>
            </a:extLst>
          </p:cNvPr>
          <p:cNvSpPr/>
          <p:nvPr/>
        </p:nvSpPr>
        <p:spPr>
          <a:xfrm>
            <a:off x="2354886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B9E1650-7853-48E3-A33D-ADFA7D74C79A}"/>
              </a:ext>
            </a:extLst>
          </p:cNvPr>
          <p:cNvSpPr/>
          <p:nvPr/>
        </p:nvSpPr>
        <p:spPr>
          <a:xfrm>
            <a:off x="2796804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B3E5C5B-0B31-4D54-A447-FEC9DE0CD43C}"/>
              </a:ext>
            </a:extLst>
          </p:cNvPr>
          <p:cNvSpPr/>
          <p:nvPr/>
        </p:nvSpPr>
        <p:spPr>
          <a:xfrm>
            <a:off x="3080258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13828B4-5C8C-4D84-83CF-8BB3562ED565}"/>
              </a:ext>
            </a:extLst>
          </p:cNvPr>
          <p:cNvSpPr/>
          <p:nvPr/>
        </p:nvSpPr>
        <p:spPr>
          <a:xfrm>
            <a:off x="3670462" y="4762367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6F5D05D-7768-419E-B489-F97931BD81D9}"/>
              </a:ext>
            </a:extLst>
          </p:cNvPr>
          <p:cNvSpPr/>
          <p:nvPr/>
        </p:nvSpPr>
        <p:spPr>
          <a:xfrm>
            <a:off x="3739634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2E1ED5-0FF2-425A-88FB-0B72002A6E70}"/>
              </a:ext>
            </a:extLst>
          </p:cNvPr>
          <p:cNvSpPr/>
          <p:nvPr/>
        </p:nvSpPr>
        <p:spPr>
          <a:xfrm>
            <a:off x="4464374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8DDB7D8-6861-4F4A-B87B-A370946CA098}"/>
              </a:ext>
            </a:extLst>
          </p:cNvPr>
          <p:cNvSpPr/>
          <p:nvPr/>
        </p:nvSpPr>
        <p:spPr>
          <a:xfrm>
            <a:off x="3815841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132ED1F-1297-4C0B-A3DB-17290C1FCB11}"/>
              </a:ext>
            </a:extLst>
          </p:cNvPr>
          <p:cNvSpPr/>
          <p:nvPr/>
        </p:nvSpPr>
        <p:spPr>
          <a:xfrm>
            <a:off x="4099295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25D1D8-86A6-4C79-BECD-5EAF4B587BDC}"/>
              </a:ext>
            </a:extLst>
          </p:cNvPr>
          <p:cNvSpPr/>
          <p:nvPr/>
        </p:nvSpPr>
        <p:spPr>
          <a:xfrm>
            <a:off x="4541213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BBFFEDE-6B06-43CB-A602-0372D4029D3F}"/>
              </a:ext>
            </a:extLst>
          </p:cNvPr>
          <p:cNvSpPr/>
          <p:nvPr/>
        </p:nvSpPr>
        <p:spPr>
          <a:xfrm>
            <a:off x="4824667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9DC1A80-46AB-4EF5-B51E-2DD281500DDE}"/>
              </a:ext>
            </a:extLst>
          </p:cNvPr>
          <p:cNvCxnSpPr>
            <a:cxnSpLocks/>
            <a:stCxn id="135" idx="2"/>
            <a:endCxn id="173" idx="0"/>
          </p:cNvCxnSpPr>
          <p:nvPr/>
        </p:nvCxnSpPr>
        <p:spPr>
          <a:xfrm flipH="1">
            <a:off x="-1476252" y="3812454"/>
            <a:ext cx="112607" cy="10948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0B7D4AB4-7A65-4289-B007-524BA8212674}"/>
              </a:ext>
            </a:extLst>
          </p:cNvPr>
          <p:cNvCxnSpPr>
            <a:cxnSpLocks/>
            <a:stCxn id="136" idx="2"/>
            <a:endCxn id="183" idx="0"/>
          </p:cNvCxnSpPr>
          <p:nvPr/>
        </p:nvCxnSpPr>
        <p:spPr>
          <a:xfrm>
            <a:off x="-1088553" y="3812454"/>
            <a:ext cx="1356710" cy="10948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8AE68189-9DF8-4EB9-BBAA-EC58DFA22978}"/>
              </a:ext>
            </a:extLst>
          </p:cNvPr>
          <p:cNvCxnSpPr>
            <a:cxnSpLocks/>
            <a:stCxn id="138" idx="2"/>
            <a:endCxn id="195" idx="0"/>
          </p:cNvCxnSpPr>
          <p:nvPr/>
        </p:nvCxnSpPr>
        <p:spPr>
          <a:xfrm>
            <a:off x="-632699" y="3803916"/>
            <a:ext cx="2847358" cy="1110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2B31CB7-F5DA-46A4-A8DA-D5462241BBC1}"/>
              </a:ext>
            </a:extLst>
          </p:cNvPr>
          <p:cNvCxnSpPr>
            <a:cxnSpLocks/>
            <a:stCxn id="139" idx="2"/>
            <a:endCxn id="205" idx="0"/>
          </p:cNvCxnSpPr>
          <p:nvPr/>
        </p:nvCxnSpPr>
        <p:spPr>
          <a:xfrm>
            <a:off x="-357607" y="3803916"/>
            <a:ext cx="4316675" cy="1110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97B6B1BD-3B27-4EAD-9F8F-5CD2208CD6ED}"/>
              </a:ext>
            </a:extLst>
          </p:cNvPr>
          <p:cNvCxnSpPr>
            <a:cxnSpLocks/>
            <a:stCxn id="143" idx="2"/>
            <a:endCxn id="174" idx="0"/>
          </p:cNvCxnSpPr>
          <p:nvPr/>
        </p:nvCxnSpPr>
        <p:spPr>
          <a:xfrm flipH="1">
            <a:off x="-1192798" y="3835227"/>
            <a:ext cx="1486043" cy="10721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84D2D12A-5E0E-489E-8D40-A0DAC608DA78}"/>
              </a:ext>
            </a:extLst>
          </p:cNvPr>
          <p:cNvCxnSpPr>
            <a:cxnSpLocks/>
            <a:stCxn id="144" idx="2"/>
            <a:endCxn id="184" idx="0"/>
          </p:cNvCxnSpPr>
          <p:nvPr/>
        </p:nvCxnSpPr>
        <p:spPr>
          <a:xfrm flipH="1">
            <a:off x="551611" y="3835227"/>
            <a:ext cx="16726" cy="10721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04A318D4-1DB5-498F-AC72-9E39061FD747}"/>
              </a:ext>
            </a:extLst>
          </p:cNvPr>
          <p:cNvCxnSpPr>
            <a:cxnSpLocks/>
            <a:stCxn id="146" idx="2"/>
            <a:endCxn id="196" idx="0"/>
          </p:cNvCxnSpPr>
          <p:nvPr/>
        </p:nvCxnSpPr>
        <p:spPr>
          <a:xfrm>
            <a:off x="1024191" y="3826689"/>
            <a:ext cx="1473922" cy="1087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510EE82E-034B-4ECF-ABE9-5A39BE1445F2}"/>
              </a:ext>
            </a:extLst>
          </p:cNvPr>
          <p:cNvCxnSpPr>
            <a:cxnSpLocks/>
            <a:stCxn id="147" idx="2"/>
            <a:endCxn id="206" idx="0"/>
          </p:cNvCxnSpPr>
          <p:nvPr/>
        </p:nvCxnSpPr>
        <p:spPr>
          <a:xfrm>
            <a:off x="1299283" y="3826689"/>
            <a:ext cx="2943239" cy="1087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5877977-3A30-477F-9EE8-3C889CD04479}"/>
              </a:ext>
            </a:extLst>
          </p:cNvPr>
          <p:cNvCxnSpPr>
            <a:cxnSpLocks/>
            <a:stCxn id="153" idx="2"/>
            <a:endCxn id="176" idx="0"/>
          </p:cNvCxnSpPr>
          <p:nvPr/>
        </p:nvCxnSpPr>
        <p:spPr>
          <a:xfrm flipH="1">
            <a:off x="-750880" y="3819044"/>
            <a:ext cx="2935103" cy="1087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EEC4C623-365C-4C95-965B-A0ABD8FCEB87}"/>
              </a:ext>
            </a:extLst>
          </p:cNvPr>
          <p:cNvCxnSpPr>
            <a:cxnSpLocks/>
            <a:stCxn id="154" idx="2"/>
            <a:endCxn id="186" idx="0"/>
          </p:cNvCxnSpPr>
          <p:nvPr/>
        </p:nvCxnSpPr>
        <p:spPr>
          <a:xfrm flipH="1">
            <a:off x="993529" y="3819044"/>
            <a:ext cx="1465786" cy="1087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8F7C568D-2745-4526-BD38-B25503552F6D}"/>
              </a:ext>
            </a:extLst>
          </p:cNvPr>
          <p:cNvCxnSpPr>
            <a:cxnSpLocks/>
            <a:stCxn id="156" idx="2"/>
            <a:endCxn id="198" idx="0"/>
          </p:cNvCxnSpPr>
          <p:nvPr/>
        </p:nvCxnSpPr>
        <p:spPr>
          <a:xfrm>
            <a:off x="2915169" y="3810506"/>
            <a:ext cx="24862" cy="1102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0B211FF-40DD-4ED6-AAFE-A6912F6FDDD3}"/>
              </a:ext>
            </a:extLst>
          </p:cNvPr>
          <p:cNvCxnSpPr>
            <a:cxnSpLocks/>
            <a:stCxn id="157" idx="2"/>
            <a:endCxn id="208" idx="0"/>
          </p:cNvCxnSpPr>
          <p:nvPr/>
        </p:nvCxnSpPr>
        <p:spPr>
          <a:xfrm>
            <a:off x="3190261" y="3810506"/>
            <a:ext cx="1494179" cy="1102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5B302BFF-1E8F-4EEE-8F6D-3E315B5F7A90}"/>
              </a:ext>
            </a:extLst>
          </p:cNvPr>
          <p:cNvCxnSpPr>
            <a:cxnSpLocks/>
            <a:stCxn id="161" idx="2"/>
            <a:endCxn id="177" idx="0"/>
          </p:cNvCxnSpPr>
          <p:nvPr/>
        </p:nvCxnSpPr>
        <p:spPr>
          <a:xfrm flipH="1">
            <a:off x="-467426" y="3841817"/>
            <a:ext cx="4308539" cy="106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597A3483-F915-4948-BCEC-DF72A655ECB4}"/>
              </a:ext>
            </a:extLst>
          </p:cNvPr>
          <p:cNvCxnSpPr>
            <a:cxnSpLocks/>
            <a:stCxn id="162" idx="2"/>
            <a:endCxn id="187" idx="0"/>
          </p:cNvCxnSpPr>
          <p:nvPr/>
        </p:nvCxnSpPr>
        <p:spPr>
          <a:xfrm flipH="1">
            <a:off x="1276983" y="3841817"/>
            <a:ext cx="2839222" cy="106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93018E8-3234-4509-A603-4AB698BB9942}"/>
              </a:ext>
            </a:extLst>
          </p:cNvPr>
          <p:cNvCxnSpPr>
            <a:cxnSpLocks/>
            <a:stCxn id="164" idx="2"/>
            <a:endCxn id="199" idx="0"/>
          </p:cNvCxnSpPr>
          <p:nvPr/>
        </p:nvCxnSpPr>
        <p:spPr>
          <a:xfrm flipH="1">
            <a:off x="3223485" y="3833279"/>
            <a:ext cx="1348574" cy="107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E70A425A-D228-4CED-85D4-6EEA75FC5508}"/>
              </a:ext>
            </a:extLst>
          </p:cNvPr>
          <p:cNvCxnSpPr>
            <a:cxnSpLocks/>
            <a:stCxn id="165" idx="2"/>
            <a:endCxn id="209" idx="0"/>
          </p:cNvCxnSpPr>
          <p:nvPr/>
        </p:nvCxnSpPr>
        <p:spPr>
          <a:xfrm>
            <a:off x="4847151" y="3833279"/>
            <a:ext cx="120743" cy="107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BF5B4D8-86ED-485B-A004-772DEBD5A296}"/>
              </a:ext>
            </a:extLst>
          </p:cNvPr>
          <p:cNvSpPr/>
          <p:nvPr/>
        </p:nvSpPr>
        <p:spPr>
          <a:xfrm>
            <a:off x="5605670" y="5208261"/>
            <a:ext cx="315851" cy="649502"/>
          </a:xfrm>
          <a:prstGeom prst="right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28F7030-7397-4B06-BF15-2D3AE2147D42}"/>
              </a:ext>
            </a:extLst>
          </p:cNvPr>
          <p:cNvSpPr txBox="1"/>
          <p:nvPr/>
        </p:nvSpPr>
        <p:spPr>
          <a:xfrm>
            <a:off x="2877264" y="204350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화살표: 오른쪽 226">
            <a:extLst>
              <a:ext uri="{FF2B5EF4-FFF2-40B4-BE49-F238E27FC236}">
                <a16:creationId xmlns:a16="http://schemas.microsoft.com/office/drawing/2014/main" id="{1F3E32DC-3990-43BA-8DDB-46740EBFB6EB}"/>
              </a:ext>
            </a:extLst>
          </p:cNvPr>
          <p:cNvSpPr/>
          <p:nvPr/>
        </p:nvSpPr>
        <p:spPr>
          <a:xfrm>
            <a:off x="2378793" y="1997838"/>
            <a:ext cx="315851" cy="649502"/>
          </a:xfrm>
          <a:prstGeom prst="right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C5CBD63-ED41-4E82-8002-8ED6021C3C8A}"/>
              </a:ext>
            </a:extLst>
          </p:cNvPr>
          <p:cNvSpPr txBox="1"/>
          <p:nvPr/>
        </p:nvSpPr>
        <p:spPr>
          <a:xfrm>
            <a:off x="2711592" y="1505151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 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6DE9849-C3C3-49CF-A313-34B6E974FC56}"/>
              </a:ext>
            </a:extLst>
          </p:cNvPr>
          <p:cNvSpPr txBox="1"/>
          <p:nvPr/>
        </p:nvSpPr>
        <p:spPr>
          <a:xfrm>
            <a:off x="6216196" y="63190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1260B48-7759-4969-972D-78C2FF667A9A}"/>
              </a:ext>
            </a:extLst>
          </p:cNvPr>
          <p:cNvSpPr txBox="1"/>
          <p:nvPr/>
        </p:nvSpPr>
        <p:spPr>
          <a:xfrm>
            <a:off x="7324189" y="62947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1055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DAD606-4A6C-4463-9358-ADE9ABBED66B}"/>
              </a:ext>
            </a:extLst>
          </p:cNvPr>
          <p:cNvSpPr/>
          <p:nvPr/>
        </p:nvSpPr>
        <p:spPr>
          <a:xfrm>
            <a:off x="1865738" y="1947120"/>
            <a:ext cx="1545372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208944" y="857390"/>
            <a:ext cx="9605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678053" y="3216914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419996" y="27359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236580" y="3913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642655" y="321610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584188" y="27083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425372" y="3885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82871" y="627471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3903" y="63096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627471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781840" y="427150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47506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50947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78279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543876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5090423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5090423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514512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514511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484156" y="5200934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622383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969650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6204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3C459A1-6327-4731-B8FC-5B412FE44E55}"/>
              </a:ext>
            </a:extLst>
          </p:cNvPr>
          <p:cNvGrpSpPr/>
          <p:nvPr/>
        </p:nvGrpSpPr>
        <p:grpSpPr>
          <a:xfrm>
            <a:off x="441473" y="1788583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E4BFCCC-3C6D-4086-9E3C-564C315EB878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A547D38-2F8A-432D-957B-CE0215EDE63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3060A1A-E692-4158-B9B3-5340A3AAE128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5FE3EDF-914E-4813-8EAF-BE5A45E65D2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CE509AF-8C7A-4C41-9B90-31248D21FAD7}"/>
              </a:ext>
            </a:extLst>
          </p:cNvPr>
          <p:cNvSpPr txBox="1"/>
          <p:nvPr/>
        </p:nvSpPr>
        <p:spPr>
          <a:xfrm>
            <a:off x="183416" y="13076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1E53A3-7312-4140-A397-6E40FC4F0939}"/>
              </a:ext>
            </a:extLst>
          </p:cNvPr>
          <p:cNvSpPr txBox="1"/>
          <p:nvPr/>
        </p:nvSpPr>
        <p:spPr>
          <a:xfrm>
            <a:off x="0" y="2485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7C0073-2C2B-49E3-9C48-716BC0ABFD15}"/>
              </a:ext>
            </a:extLst>
          </p:cNvPr>
          <p:cNvSpPr/>
          <p:nvPr/>
        </p:nvSpPr>
        <p:spPr>
          <a:xfrm>
            <a:off x="150988" y="3403898"/>
            <a:ext cx="6952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FFE672-1AFE-45CB-9452-197C5404F6D0}"/>
              </a:ext>
            </a:extLst>
          </p:cNvPr>
          <p:cNvSpPr txBox="1"/>
          <p:nvPr/>
        </p:nvSpPr>
        <p:spPr>
          <a:xfrm>
            <a:off x="1341793" y="191227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5DBE53-2F02-45E5-9C88-BA0786CB1959}"/>
              </a:ext>
            </a:extLst>
          </p:cNvPr>
          <p:cNvSpPr txBox="1"/>
          <p:nvPr/>
        </p:nvSpPr>
        <p:spPr>
          <a:xfrm>
            <a:off x="2121295" y="24549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4C50A3-BAAF-4EE0-95B2-0565A37C7F27}"/>
              </a:ext>
            </a:extLst>
          </p:cNvPr>
          <p:cNvSpPr/>
          <p:nvPr/>
        </p:nvSpPr>
        <p:spPr>
          <a:xfrm>
            <a:off x="1952421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27F72E2-4E92-4F99-A068-A5721926AC4C}"/>
              </a:ext>
            </a:extLst>
          </p:cNvPr>
          <p:cNvSpPr/>
          <p:nvPr/>
        </p:nvSpPr>
        <p:spPr>
          <a:xfrm>
            <a:off x="2296453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B4147C8-89CC-4202-B7A3-C71BC1676AA3}"/>
              </a:ext>
            </a:extLst>
          </p:cNvPr>
          <p:cNvSpPr/>
          <p:nvPr/>
        </p:nvSpPr>
        <p:spPr>
          <a:xfrm>
            <a:off x="2641566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EAAEAF-8490-477E-B990-89536440A5C5}"/>
              </a:ext>
            </a:extLst>
          </p:cNvPr>
          <p:cNvSpPr/>
          <p:nvPr/>
        </p:nvSpPr>
        <p:spPr>
          <a:xfrm>
            <a:off x="2985598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BAE6B7-D102-49E0-8B7C-F5BB5C16C0CB}"/>
              </a:ext>
            </a:extLst>
          </p:cNvPr>
          <p:cNvSpPr txBox="1"/>
          <p:nvPr/>
        </p:nvSpPr>
        <p:spPr>
          <a:xfrm>
            <a:off x="3448152" y="188588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603422F-781F-41F5-A5DB-3351C0D4B878}"/>
              </a:ext>
            </a:extLst>
          </p:cNvPr>
          <p:cNvSpPr/>
          <p:nvPr/>
        </p:nvSpPr>
        <p:spPr>
          <a:xfrm>
            <a:off x="4140371" y="1652843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54F6FD-B2F7-4C3E-ABB6-9696008650FD}"/>
              </a:ext>
            </a:extLst>
          </p:cNvPr>
          <p:cNvSpPr/>
          <p:nvPr/>
        </p:nvSpPr>
        <p:spPr>
          <a:xfrm>
            <a:off x="4140371" y="2100581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CFEB0E-FD76-4250-AAF4-373E32381991}"/>
              </a:ext>
            </a:extLst>
          </p:cNvPr>
          <p:cNvSpPr/>
          <p:nvPr/>
        </p:nvSpPr>
        <p:spPr>
          <a:xfrm>
            <a:off x="4140371" y="2548319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8DE399-4FE3-4AA8-884A-70B550E914DC}"/>
              </a:ext>
            </a:extLst>
          </p:cNvPr>
          <p:cNvSpPr/>
          <p:nvPr/>
        </p:nvSpPr>
        <p:spPr>
          <a:xfrm>
            <a:off x="4140371" y="2996057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2A79E5-2EAD-4969-8115-7BA0D0B9C0E1}"/>
              </a:ext>
            </a:extLst>
          </p:cNvPr>
          <p:cNvSpPr/>
          <p:nvPr/>
        </p:nvSpPr>
        <p:spPr>
          <a:xfrm>
            <a:off x="4193567" y="1695609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38437F3-4317-4E10-BDDB-997FF658B069}"/>
              </a:ext>
            </a:extLst>
          </p:cNvPr>
          <p:cNvSpPr/>
          <p:nvPr/>
        </p:nvSpPr>
        <p:spPr>
          <a:xfrm>
            <a:off x="4191491" y="2174486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4A5A71-3842-4EDB-8FF9-F9A078E4F1EF}"/>
              </a:ext>
            </a:extLst>
          </p:cNvPr>
          <p:cNvSpPr/>
          <p:nvPr/>
        </p:nvSpPr>
        <p:spPr>
          <a:xfrm>
            <a:off x="4200430" y="2605834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534EB4-5B55-4BC4-8036-09CC35E9A60C}"/>
              </a:ext>
            </a:extLst>
          </p:cNvPr>
          <p:cNvSpPr/>
          <p:nvPr/>
        </p:nvSpPr>
        <p:spPr>
          <a:xfrm>
            <a:off x="4191490" y="3053635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8E96AAD-18F4-4DEB-A891-392AB3F43C6E}"/>
              </a:ext>
            </a:extLst>
          </p:cNvPr>
          <p:cNvSpPr txBox="1"/>
          <p:nvPr/>
        </p:nvSpPr>
        <p:spPr>
          <a:xfrm>
            <a:off x="3851650" y="11835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7586D8-EA57-42F4-BE2F-C21EFEEDF823}"/>
              </a:ext>
            </a:extLst>
          </p:cNvPr>
          <p:cNvSpPr txBox="1"/>
          <p:nvPr/>
        </p:nvSpPr>
        <p:spPr>
          <a:xfrm>
            <a:off x="2455187" y="42450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D2D149-1B10-4204-8237-D64EC7A997A3}"/>
              </a:ext>
            </a:extLst>
          </p:cNvPr>
          <p:cNvSpPr txBox="1"/>
          <p:nvPr/>
        </p:nvSpPr>
        <p:spPr>
          <a:xfrm>
            <a:off x="3533453" y="62775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F24FA1-6F1A-4C6F-984F-BF0348B12AF8}"/>
              </a:ext>
            </a:extLst>
          </p:cNvPr>
          <p:cNvSpPr/>
          <p:nvPr/>
        </p:nvSpPr>
        <p:spPr>
          <a:xfrm>
            <a:off x="6071514" y="106556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D3DE42-3CFD-46BB-8C04-781EE46BD260}"/>
              </a:ext>
            </a:extLst>
          </p:cNvPr>
          <p:cNvSpPr/>
          <p:nvPr/>
        </p:nvSpPr>
        <p:spPr>
          <a:xfrm>
            <a:off x="6415546" y="106556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340D040-27DA-4697-87EA-DDA6DEDF0411}"/>
              </a:ext>
            </a:extLst>
          </p:cNvPr>
          <p:cNvSpPr/>
          <p:nvPr/>
        </p:nvSpPr>
        <p:spPr>
          <a:xfrm>
            <a:off x="6759578" y="106556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1CE91D2-043B-4563-A41E-2C29F12B4F42}"/>
              </a:ext>
            </a:extLst>
          </p:cNvPr>
          <p:cNvSpPr/>
          <p:nvPr/>
        </p:nvSpPr>
        <p:spPr>
          <a:xfrm>
            <a:off x="6071514" y="140959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567935B-6E93-4BA8-8157-7FCEC085DA6C}"/>
              </a:ext>
            </a:extLst>
          </p:cNvPr>
          <p:cNvSpPr/>
          <p:nvPr/>
        </p:nvSpPr>
        <p:spPr>
          <a:xfrm>
            <a:off x="6415546" y="140959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0FE8DD-1C00-438F-9E61-05A40189FFA4}"/>
              </a:ext>
            </a:extLst>
          </p:cNvPr>
          <p:cNvSpPr/>
          <p:nvPr/>
        </p:nvSpPr>
        <p:spPr>
          <a:xfrm>
            <a:off x="6759578" y="140959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A1A087-8816-4475-A9BD-714D6724F120}"/>
              </a:ext>
            </a:extLst>
          </p:cNvPr>
          <p:cNvSpPr/>
          <p:nvPr/>
        </p:nvSpPr>
        <p:spPr>
          <a:xfrm>
            <a:off x="6071514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BE80FCE-6E47-479B-8B30-99C6AFF15EDC}"/>
              </a:ext>
            </a:extLst>
          </p:cNvPr>
          <p:cNvSpPr/>
          <p:nvPr/>
        </p:nvSpPr>
        <p:spPr>
          <a:xfrm>
            <a:off x="6415546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39BAA0-CF95-48A2-88A4-F9A79E20D807}"/>
              </a:ext>
            </a:extLst>
          </p:cNvPr>
          <p:cNvSpPr/>
          <p:nvPr/>
        </p:nvSpPr>
        <p:spPr>
          <a:xfrm>
            <a:off x="6759578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BC2090-6409-44BB-A27C-4537C4CF6C68}"/>
              </a:ext>
            </a:extLst>
          </p:cNvPr>
          <p:cNvSpPr/>
          <p:nvPr/>
        </p:nvSpPr>
        <p:spPr>
          <a:xfrm>
            <a:off x="9179803" y="103201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E906E4C-FE23-4D03-8410-2EF28F7EF42C}"/>
              </a:ext>
            </a:extLst>
          </p:cNvPr>
          <p:cNvGrpSpPr/>
          <p:nvPr/>
        </p:nvGrpSpPr>
        <p:grpSpPr>
          <a:xfrm>
            <a:off x="8053021" y="1000027"/>
            <a:ext cx="688064" cy="688064"/>
            <a:chOff x="9379390" y="2443092"/>
            <a:chExt cx="688064" cy="688064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F8A7776-9502-4538-BB01-5CB3E691F53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ECCE802-CAC4-4DD8-AC0F-FDC933ABEA7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5129375-22A3-465D-8DAD-41EE22C6115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07ADB71-DA3A-4B5F-AFDB-5DC78AD2EF48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410612-173D-4B62-9A6A-5A9EB656946C}"/>
              </a:ext>
            </a:extLst>
          </p:cNvPr>
          <p:cNvGrpSpPr/>
          <p:nvPr/>
        </p:nvGrpSpPr>
        <p:grpSpPr>
          <a:xfrm>
            <a:off x="9156813" y="4972595"/>
            <a:ext cx="925138" cy="925138"/>
            <a:chOff x="9379390" y="2443092"/>
            <a:chExt cx="688064" cy="688064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4137E5D-E0CF-43F8-B73E-B2F85C991377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FFC0F67-C807-4D76-99A6-5E7D26500FDB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050173B-2ABF-4FD8-9D6F-42AC082B5C7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490CA2B-09C6-4CE6-A717-A361086ADC88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1CBA81F-29E7-40E4-89B3-42B9A0663F45}"/>
              </a:ext>
            </a:extLst>
          </p:cNvPr>
          <p:cNvSpPr txBox="1"/>
          <p:nvPr/>
        </p:nvSpPr>
        <p:spPr>
          <a:xfrm>
            <a:off x="8880953" y="616758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D4A9C08-A001-42F2-9806-E3154DCA8B59}"/>
              </a:ext>
            </a:extLst>
          </p:cNvPr>
          <p:cNvSpPr txBox="1"/>
          <p:nvPr/>
        </p:nvSpPr>
        <p:spPr>
          <a:xfrm>
            <a:off x="8366656" y="5200934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10405558" y="4276785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9" y="881435"/>
            <a:ext cx="4556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34732" y="1322180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 =&gt; 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4) =&gt; (4, 3)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520281" y="59272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01082" y="5927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9967639" y="581131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34925" y="5927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10233542" y="4493888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10071971" y="4698240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91F4999A-39AE-482D-B912-37B6E6DEBFE6}"/>
              </a:ext>
            </a:extLst>
          </p:cNvPr>
          <p:cNvSpPr txBox="1"/>
          <p:nvPr/>
        </p:nvSpPr>
        <p:spPr>
          <a:xfrm>
            <a:off x="-1269383" y="2410642"/>
            <a:ext cx="7747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58E3A9-C30B-4435-AAE6-A63FB77D8FA9}"/>
              </a:ext>
            </a:extLst>
          </p:cNvPr>
          <p:cNvSpPr txBox="1"/>
          <p:nvPr/>
        </p:nvSpPr>
        <p:spPr>
          <a:xfrm>
            <a:off x="6799755" y="347417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FE6486F-C96A-43D9-8E49-DDF99680F5ED}"/>
              </a:ext>
            </a:extLst>
          </p:cNvPr>
          <p:cNvSpPr/>
          <p:nvPr/>
        </p:nvSpPr>
        <p:spPr>
          <a:xfrm>
            <a:off x="6114972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838F50A-1FAE-471E-92A3-BDD49ADEA1A2}"/>
              </a:ext>
            </a:extLst>
          </p:cNvPr>
          <p:cNvSpPr/>
          <p:nvPr/>
        </p:nvSpPr>
        <p:spPr>
          <a:xfrm>
            <a:off x="6529766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BA18FA1-A708-4B17-B60E-E201488931E5}"/>
              </a:ext>
            </a:extLst>
          </p:cNvPr>
          <p:cNvSpPr/>
          <p:nvPr/>
        </p:nvSpPr>
        <p:spPr>
          <a:xfrm>
            <a:off x="6944560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B554C89-47A9-4C52-AE99-1A9AB76CD492}"/>
              </a:ext>
            </a:extLst>
          </p:cNvPr>
          <p:cNvSpPr/>
          <p:nvPr/>
        </p:nvSpPr>
        <p:spPr>
          <a:xfrm>
            <a:off x="6114972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6A04093-82AA-4C07-BF42-A4BE61D648A2}"/>
              </a:ext>
            </a:extLst>
          </p:cNvPr>
          <p:cNvSpPr/>
          <p:nvPr/>
        </p:nvSpPr>
        <p:spPr>
          <a:xfrm>
            <a:off x="6529766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15B7C-9EED-4968-9BC9-DA581EFEBA6D}"/>
              </a:ext>
            </a:extLst>
          </p:cNvPr>
          <p:cNvSpPr/>
          <p:nvPr/>
        </p:nvSpPr>
        <p:spPr>
          <a:xfrm>
            <a:off x="6944560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C89820C-C315-4B1F-88F9-10A4B4C68673}"/>
              </a:ext>
            </a:extLst>
          </p:cNvPr>
          <p:cNvSpPr/>
          <p:nvPr/>
        </p:nvSpPr>
        <p:spPr>
          <a:xfrm>
            <a:off x="6114972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AEE4920-6F44-47E8-85E7-1E81B228AB0E}"/>
              </a:ext>
            </a:extLst>
          </p:cNvPr>
          <p:cNvSpPr/>
          <p:nvPr/>
        </p:nvSpPr>
        <p:spPr>
          <a:xfrm>
            <a:off x="6529766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A058427-2FBF-4643-9AAB-D0023086E2A0}"/>
              </a:ext>
            </a:extLst>
          </p:cNvPr>
          <p:cNvSpPr/>
          <p:nvPr/>
        </p:nvSpPr>
        <p:spPr>
          <a:xfrm>
            <a:off x="6944560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49B9CB-AEC6-40DA-B74B-BDDF182F71BA}"/>
              </a:ext>
            </a:extLst>
          </p:cNvPr>
          <p:cNvGrpSpPr/>
          <p:nvPr/>
        </p:nvGrpSpPr>
        <p:grpSpPr>
          <a:xfrm>
            <a:off x="7916787" y="724979"/>
            <a:ext cx="829588" cy="761494"/>
            <a:chOff x="7891495" y="1049023"/>
            <a:chExt cx="829588" cy="76149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8BB1DDE-C66C-470B-A2BC-29BD26747481}"/>
                </a:ext>
              </a:extLst>
            </p:cNvPr>
            <p:cNvSpPr/>
            <p:nvPr/>
          </p:nvSpPr>
          <p:spPr>
            <a:xfrm>
              <a:off x="7891495" y="1049023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A5AB6F7-CC7F-491F-AF1B-087B11E2A85A}"/>
                </a:ext>
              </a:extLst>
            </p:cNvPr>
            <p:cNvSpPr/>
            <p:nvPr/>
          </p:nvSpPr>
          <p:spPr>
            <a:xfrm>
              <a:off x="8306289" y="1049023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8B1DF38-0536-4161-B901-2CBDE34AA624}"/>
                </a:ext>
              </a:extLst>
            </p:cNvPr>
            <p:cNvSpPr/>
            <p:nvPr/>
          </p:nvSpPr>
          <p:spPr>
            <a:xfrm>
              <a:off x="7891495" y="1429770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8DEA016-E4B8-492A-B4CB-309E7BF2CDEF}"/>
                </a:ext>
              </a:extLst>
            </p:cNvPr>
            <p:cNvSpPr/>
            <p:nvPr/>
          </p:nvSpPr>
          <p:spPr>
            <a:xfrm>
              <a:off x="8306289" y="1429770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C8403684-E6E3-44F0-B3D3-3345263DB819}"/>
              </a:ext>
            </a:extLst>
          </p:cNvPr>
          <p:cNvSpPr txBox="1"/>
          <p:nvPr/>
        </p:nvSpPr>
        <p:spPr>
          <a:xfrm>
            <a:off x="7060439" y="62537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37F376F-2691-4682-983E-7B09091AECEC}"/>
              </a:ext>
            </a:extLst>
          </p:cNvPr>
          <p:cNvSpPr txBox="1"/>
          <p:nvPr/>
        </p:nvSpPr>
        <p:spPr>
          <a:xfrm>
            <a:off x="8101702" y="580266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BE9027C-AB3B-4829-AC5D-1E1041961B88}"/>
              </a:ext>
            </a:extLst>
          </p:cNvPr>
          <p:cNvSpPr txBox="1"/>
          <p:nvPr/>
        </p:nvSpPr>
        <p:spPr>
          <a:xfrm>
            <a:off x="9347082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19840" y="617614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63671" y="3521007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8A35C90-AE34-4238-AD25-3C713D66CEE9}"/>
              </a:ext>
            </a:extLst>
          </p:cNvPr>
          <p:cNvSpPr/>
          <p:nvPr/>
        </p:nvSpPr>
        <p:spPr>
          <a:xfrm>
            <a:off x="4656715" y="5442436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7D6177-03DA-4D28-93A7-8785D2F2EFC4}"/>
              </a:ext>
            </a:extLst>
          </p:cNvPr>
          <p:cNvSpPr/>
          <p:nvPr/>
        </p:nvSpPr>
        <p:spPr>
          <a:xfrm>
            <a:off x="4720088" y="5583353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4C6BA2F-BF51-47E4-B295-B674EB9F262F}"/>
              </a:ext>
            </a:extLst>
          </p:cNvPr>
          <p:cNvSpPr/>
          <p:nvPr/>
        </p:nvSpPr>
        <p:spPr>
          <a:xfrm>
            <a:off x="7558703" y="5583353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5A3C50B-40BE-473C-8C94-33967F43AA3C}"/>
              </a:ext>
            </a:extLst>
          </p:cNvPr>
          <p:cNvSpPr/>
          <p:nvPr/>
        </p:nvSpPr>
        <p:spPr>
          <a:xfrm>
            <a:off x="4783461" y="567154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587B4A-AF2B-451A-9B51-834D3774455E}"/>
              </a:ext>
            </a:extLst>
          </p:cNvPr>
          <p:cNvSpPr/>
          <p:nvPr/>
        </p:nvSpPr>
        <p:spPr>
          <a:xfrm>
            <a:off x="6143608" y="5669423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73BCF92-FFA8-4621-8F23-815B1039173C}"/>
              </a:ext>
            </a:extLst>
          </p:cNvPr>
          <p:cNvSpPr/>
          <p:nvPr/>
        </p:nvSpPr>
        <p:spPr>
          <a:xfrm>
            <a:off x="7622076" y="566644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CBC20E-3A1B-49BF-AED5-69F1978DA015}"/>
              </a:ext>
            </a:extLst>
          </p:cNvPr>
          <p:cNvSpPr/>
          <p:nvPr/>
        </p:nvSpPr>
        <p:spPr>
          <a:xfrm>
            <a:off x="8982223" y="5664326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95342C3-32F9-4541-A090-080B7C5BCF06}"/>
              </a:ext>
            </a:extLst>
          </p:cNvPr>
          <p:cNvSpPr/>
          <p:nvPr/>
        </p:nvSpPr>
        <p:spPr>
          <a:xfrm>
            <a:off x="4835157" y="574145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FE9AE55-93FD-4D61-91B3-90BA7CEC8BC5}"/>
              </a:ext>
            </a:extLst>
          </p:cNvPr>
          <p:cNvSpPr/>
          <p:nvPr/>
        </p:nvSpPr>
        <p:spPr>
          <a:xfrm>
            <a:off x="5468974" y="573988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F8E270F-F734-4F8C-A989-E69FD36BBC8D}"/>
              </a:ext>
            </a:extLst>
          </p:cNvPr>
          <p:cNvSpPr/>
          <p:nvPr/>
        </p:nvSpPr>
        <p:spPr>
          <a:xfrm>
            <a:off x="4885546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C96BE0E-B5D2-418F-9612-EB8C48E88EFD}"/>
              </a:ext>
            </a:extLst>
          </p:cNvPr>
          <p:cNvSpPr/>
          <p:nvPr/>
        </p:nvSpPr>
        <p:spPr>
          <a:xfrm>
            <a:off x="5159215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BAA09E6-9C24-4353-9037-3594584E2613}"/>
              </a:ext>
            </a:extLst>
          </p:cNvPr>
          <p:cNvSpPr/>
          <p:nvPr/>
        </p:nvSpPr>
        <p:spPr>
          <a:xfrm>
            <a:off x="5503598" y="5797096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E8FDAF6-2A31-4179-87E7-547AA17AF93C}"/>
              </a:ext>
            </a:extLst>
          </p:cNvPr>
          <p:cNvSpPr/>
          <p:nvPr/>
        </p:nvSpPr>
        <p:spPr>
          <a:xfrm>
            <a:off x="5785883" y="5796055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86B47DE-A542-4095-916F-61999BF9E79D}"/>
              </a:ext>
            </a:extLst>
          </p:cNvPr>
          <p:cNvSpPr/>
          <p:nvPr/>
        </p:nvSpPr>
        <p:spPr>
          <a:xfrm>
            <a:off x="6198557" y="572913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DF87570-DF3B-49CB-8250-A81453B67C38}"/>
              </a:ext>
            </a:extLst>
          </p:cNvPr>
          <p:cNvSpPr/>
          <p:nvPr/>
        </p:nvSpPr>
        <p:spPr>
          <a:xfrm>
            <a:off x="6832374" y="572755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4861C5-D6BB-454C-A725-4F1288145730}"/>
              </a:ext>
            </a:extLst>
          </p:cNvPr>
          <p:cNvSpPr/>
          <p:nvPr/>
        </p:nvSpPr>
        <p:spPr>
          <a:xfrm>
            <a:off x="6240330" y="579709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B49D020-3C83-47C5-A3AD-B507AB3848A3}"/>
              </a:ext>
            </a:extLst>
          </p:cNvPr>
          <p:cNvSpPr/>
          <p:nvPr/>
        </p:nvSpPr>
        <p:spPr>
          <a:xfrm>
            <a:off x="6522615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2D64DDA-8606-44D0-A2E7-9008A9D62050}"/>
              </a:ext>
            </a:extLst>
          </p:cNvPr>
          <p:cNvSpPr/>
          <p:nvPr/>
        </p:nvSpPr>
        <p:spPr>
          <a:xfrm>
            <a:off x="6866998" y="579709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0C667CC-9334-40CA-B4E8-ADA7AEA58CEF}"/>
              </a:ext>
            </a:extLst>
          </p:cNvPr>
          <p:cNvSpPr/>
          <p:nvPr/>
        </p:nvSpPr>
        <p:spPr>
          <a:xfrm>
            <a:off x="7149283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9DCA135-7ADA-40DB-9964-D7CB79332AA2}"/>
              </a:ext>
            </a:extLst>
          </p:cNvPr>
          <p:cNvSpPr/>
          <p:nvPr/>
        </p:nvSpPr>
        <p:spPr>
          <a:xfrm>
            <a:off x="7659701" y="57399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BE42F9D-F68D-4A5F-AF1A-24A48281D86B}"/>
              </a:ext>
            </a:extLst>
          </p:cNvPr>
          <p:cNvSpPr/>
          <p:nvPr/>
        </p:nvSpPr>
        <p:spPr>
          <a:xfrm>
            <a:off x="8293518" y="573840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4BC4D5-EA2C-4FEC-98E9-5C180C679C80}"/>
              </a:ext>
            </a:extLst>
          </p:cNvPr>
          <p:cNvSpPr/>
          <p:nvPr/>
        </p:nvSpPr>
        <p:spPr>
          <a:xfrm>
            <a:off x="7701474" y="579709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81098F8-2D28-435B-AD9D-FA6C80F029C0}"/>
              </a:ext>
            </a:extLst>
          </p:cNvPr>
          <p:cNvSpPr/>
          <p:nvPr/>
        </p:nvSpPr>
        <p:spPr>
          <a:xfrm>
            <a:off x="7983759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298693C-7CCC-4560-905F-56B0AE3828C3}"/>
              </a:ext>
            </a:extLst>
          </p:cNvPr>
          <p:cNvSpPr/>
          <p:nvPr/>
        </p:nvSpPr>
        <p:spPr>
          <a:xfrm>
            <a:off x="8328142" y="579709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78A1D7E-2E59-4971-B635-5D8A65565D54}"/>
              </a:ext>
            </a:extLst>
          </p:cNvPr>
          <p:cNvSpPr/>
          <p:nvPr/>
        </p:nvSpPr>
        <p:spPr>
          <a:xfrm>
            <a:off x="8610427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D0C88CF-823F-4381-BC81-9A4B09D4F261}"/>
              </a:ext>
            </a:extLst>
          </p:cNvPr>
          <p:cNvSpPr/>
          <p:nvPr/>
        </p:nvSpPr>
        <p:spPr>
          <a:xfrm>
            <a:off x="9028478" y="573972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0B62E5-D05E-48C4-8D45-02E0D9152972}"/>
              </a:ext>
            </a:extLst>
          </p:cNvPr>
          <p:cNvSpPr/>
          <p:nvPr/>
        </p:nvSpPr>
        <p:spPr>
          <a:xfrm>
            <a:off x="9662295" y="573815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FF7319B-3392-494E-BE5A-89C321DD799E}"/>
              </a:ext>
            </a:extLst>
          </p:cNvPr>
          <p:cNvSpPr/>
          <p:nvPr/>
        </p:nvSpPr>
        <p:spPr>
          <a:xfrm>
            <a:off x="9070251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89CDE39-8B9E-4AAC-B97C-67FB6894C5BD}"/>
              </a:ext>
            </a:extLst>
          </p:cNvPr>
          <p:cNvSpPr/>
          <p:nvPr/>
        </p:nvSpPr>
        <p:spPr>
          <a:xfrm>
            <a:off x="9352536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CB6598B-C1B7-48ED-B481-CBDA7B59DC2C}"/>
              </a:ext>
            </a:extLst>
          </p:cNvPr>
          <p:cNvSpPr/>
          <p:nvPr/>
        </p:nvSpPr>
        <p:spPr>
          <a:xfrm>
            <a:off x="9696919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48125BB-48A6-4539-8DDB-36138FFA72B1}"/>
              </a:ext>
            </a:extLst>
          </p:cNvPr>
          <p:cNvSpPr/>
          <p:nvPr/>
        </p:nvSpPr>
        <p:spPr>
          <a:xfrm>
            <a:off x="9979204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49425" y="352078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B576D-3635-4099-AE94-42066B870B90}"/>
              </a:ext>
            </a:extLst>
          </p:cNvPr>
          <p:cNvSpPr txBox="1"/>
          <p:nvPr/>
        </p:nvSpPr>
        <p:spPr>
          <a:xfrm>
            <a:off x="8727057" y="28319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7199FEB-B594-4615-BB55-639C4339BF5C}"/>
              </a:ext>
            </a:extLst>
          </p:cNvPr>
          <p:cNvSpPr txBox="1"/>
          <p:nvPr/>
        </p:nvSpPr>
        <p:spPr>
          <a:xfrm>
            <a:off x="10570887" y="280171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05351" y="4703451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19836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19836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19836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19836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EA9654-52A2-4311-9132-E48AED5E3356}"/>
              </a:ext>
            </a:extLst>
          </p:cNvPr>
          <p:cNvSpPr/>
          <p:nvPr/>
        </p:nvSpPr>
        <p:spPr>
          <a:xfrm>
            <a:off x="3613161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7BAF63-B0DC-419E-A8CA-DB0EF50372AB}"/>
              </a:ext>
            </a:extLst>
          </p:cNvPr>
          <p:cNvSpPr/>
          <p:nvPr/>
        </p:nvSpPr>
        <p:spPr>
          <a:xfrm>
            <a:off x="3613161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6CB072-0823-42F9-A736-D98FFC255FF3}"/>
              </a:ext>
            </a:extLst>
          </p:cNvPr>
          <p:cNvSpPr/>
          <p:nvPr/>
        </p:nvSpPr>
        <p:spPr>
          <a:xfrm>
            <a:off x="3613161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1751851-FC15-4059-9BE3-D4B8182E592D}"/>
              </a:ext>
            </a:extLst>
          </p:cNvPr>
          <p:cNvSpPr/>
          <p:nvPr/>
        </p:nvSpPr>
        <p:spPr>
          <a:xfrm>
            <a:off x="3613161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5B3686-A6AE-45C1-BBE9-3B19ADA4CBAF}"/>
              </a:ext>
            </a:extLst>
          </p:cNvPr>
          <p:cNvSpPr/>
          <p:nvPr/>
        </p:nvSpPr>
        <p:spPr>
          <a:xfrm>
            <a:off x="402795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1E0B90-3ED5-48D5-82C1-A57401B85473}"/>
              </a:ext>
            </a:extLst>
          </p:cNvPr>
          <p:cNvSpPr/>
          <p:nvPr/>
        </p:nvSpPr>
        <p:spPr>
          <a:xfrm>
            <a:off x="402795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25C3A-7F03-463C-BFE0-677F96BB6543}"/>
              </a:ext>
            </a:extLst>
          </p:cNvPr>
          <p:cNvSpPr/>
          <p:nvPr/>
        </p:nvSpPr>
        <p:spPr>
          <a:xfrm>
            <a:off x="402795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8C73D45-4F64-4522-8B46-5C5593B6D036}"/>
              </a:ext>
            </a:extLst>
          </p:cNvPr>
          <p:cNvSpPr/>
          <p:nvPr/>
        </p:nvSpPr>
        <p:spPr>
          <a:xfrm>
            <a:off x="402795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03610" y="58861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E59A33-FFD7-4D7D-A0F4-ABAB5CA6FFAA}"/>
              </a:ext>
            </a:extLst>
          </p:cNvPr>
          <p:cNvSpPr/>
          <p:nvPr/>
        </p:nvSpPr>
        <p:spPr>
          <a:xfrm>
            <a:off x="6694393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2C04258-6841-4EF7-80A3-047946398193}"/>
              </a:ext>
            </a:extLst>
          </p:cNvPr>
          <p:cNvSpPr/>
          <p:nvPr/>
        </p:nvSpPr>
        <p:spPr>
          <a:xfrm>
            <a:off x="6694393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DC28348-077B-4BBB-A683-A868E1AA635E}"/>
              </a:ext>
            </a:extLst>
          </p:cNvPr>
          <p:cNvSpPr/>
          <p:nvPr/>
        </p:nvSpPr>
        <p:spPr>
          <a:xfrm>
            <a:off x="6694393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133BDC8-D01B-4678-BA07-4CDF1AED4195}"/>
              </a:ext>
            </a:extLst>
          </p:cNvPr>
          <p:cNvSpPr/>
          <p:nvPr/>
        </p:nvSpPr>
        <p:spPr>
          <a:xfrm>
            <a:off x="6694393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BC24974-B39E-4891-A406-F3EDFCFCB0D6}"/>
              </a:ext>
            </a:extLst>
          </p:cNvPr>
          <p:cNvSpPr/>
          <p:nvPr/>
        </p:nvSpPr>
        <p:spPr>
          <a:xfrm>
            <a:off x="7109187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7F8796-B4CA-4FE2-83D3-09EC6551FF0A}"/>
              </a:ext>
            </a:extLst>
          </p:cNvPr>
          <p:cNvSpPr/>
          <p:nvPr/>
        </p:nvSpPr>
        <p:spPr>
          <a:xfrm>
            <a:off x="7109187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2F54C6A-24FB-4D88-BB48-46A5EEE87253}"/>
              </a:ext>
            </a:extLst>
          </p:cNvPr>
          <p:cNvSpPr/>
          <p:nvPr/>
        </p:nvSpPr>
        <p:spPr>
          <a:xfrm>
            <a:off x="7109187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2F7FEC-8A75-479D-9172-0AB0E9B7DA27}"/>
              </a:ext>
            </a:extLst>
          </p:cNvPr>
          <p:cNvSpPr/>
          <p:nvPr/>
        </p:nvSpPr>
        <p:spPr>
          <a:xfrm>
            <a:off x="7109187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35A7BA3-0E82-4F2D-8D1B-57EDA008BB28}"/>
              </a:ext>
            </a:extLst>
          </p:cNvPr>
          <p:cNvSpPr/>
          <p:nvPr/>
        </p:nvSpPr>
        <p:spPr>
          <a:xfrm>
            <a:off x="7523981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E93B9C8-280E-43E1-9604-3FAA38C53005}"/>
              </a:ext>
            </a:extLst>
          </p:cNvPr>
          <p:cNvSpPr/>
          <p:nvPr/>
        </p:nvSpPr>
        <p:spPr>
          <a:xfrm>
            <a:off x="7523981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7DEF571-09FA-4F2F-9132-92D1B9F0642F}"/>
              </a:ext>
            </a:extLst>
          </p:cNvPr>
          <p:cNvSpPr/>
          <p:nvPr/>
        </p:nvSpPr>
        <p:spPr>
          <a:xfrm>
            <a:off x="7523981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F109D82-7628-4B72-B9E2-E1704CAFBCDC}"/>
              </a:ext>
            </a:extLst>
          </p:cNvPr>
          <p:cNvSpPr/>
          <p:nvPr/>
        </p:nvSpPr>
        <p:spPr>
          <a:xfrm>
            <a:off x="7523981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C7D7F31-4D0E-4392-935F-C1ABFFB01931}"/>
              </a:ext>
            </a:extLst>
          </p:cNvPr>
          <p:cNvSpPr/>
          <p:nvPr/>
        </p:nvSpPr>
        <p:spPr>
          <a:xfrm>
            <a:off x="-2253650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58A1AC4-C5BB-467D-8ED4-40EAB3D2652D}"/>
              </a:ext>
            </a:extLst>
          </p:cNvPr>
          <p:cNvSpPr/>
          <p:nvPr/>
        </p:nvSpPr>
        <p:spPr>
          <a:xfrm>
            <a:off x="-1838856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4CA967C-0F98-40F4-A729-CFFD729275B9}"/>
              </a:ext>
            </a:extLst>
          </p:cNvPr>
          <p:cNvSpPr/>
          <p:nvPr/>
        </p:nvSpPr>
        <p:spPr>
          <a:xfrm>
            <a:off x="-1424062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5C06796-F705-46CF-805D-E7D801F531CD}"/>
              </a:ext>
            </a:extLst>
          </p:cNvPr>
          <p:cNvSpPr/>
          <p:nvPr/>
        </p:nvSpPr>
        <p:spPr>
          <a:xfrm>
            <a:off x="-1009268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78E60BA-2367-42EA-90D9-7A9CFF972DD5}"/>
              </a:ext>
            </a:extLst>
          </p:cNvPr>
          <p:cNvSpPr/>
          <p:nvPr/>
        </p:nvSpPr>
        <p:spPr>
          <a:xfrm>
            <a:off x="-2253650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D94E40C-89AA-4B4C-9FDD-71D90E6BA773}"/>
              </a:ext>
            </a:extLst>
          </p:cNvPr>
          <p:cNvSpPr/>
          <p:nvPr/>
        </p:nvSpPr>
        <p:spPr>
          <a:xfrm>
            <a:off x="-1838856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A028703-26F8-482E-B099-FF2F48D2279B}"/>
              </a:ext>
            </a:extLst>
          </p:cNvPr>
          <p:cNvSpPr/>
          <p:nvPr/>
        </p:nvSpPr>
        <p:spPr>
          <a:xfrm>
            <a:off x="-1424062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352AA8E-F281-4694-BA89-45B77E7175AD}"/>
              </a:ext>
            </a:extLst>
          </p:cNvPr>
          <p:cNvSpPr/>
          <p:nvPr/>
        </p:nvSpPr>
        <p:spPr>
          <a:xfrm>
            <a:off x="-1009268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21DD639-0260-4F37-873A-0B468F1F5E69}"/>
              </a:ext>
            </a:extLst>
          </p:cNvPr>
          <p:cNvSpPr/>
          <p:nvPr/>
        </p:nvSpPr>
        <p:spPr>
          <a:xfrm>
            <a:off x="-2253650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D9E8231-F046-4994-91E0-E1D57146C21E}"/>
              </a:ext>
            </a:extLst>
          </p:cNvPr>
          <p:cNvSpPr/>
          <p:nvPr/>
        </p:nvSpPr>
        <p:spPr>
          <a:xfrm>
            <a:off x="-1838856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5EA0E6F-00DF-4E49-AF82-7288237886AA}"/>
              </a:ext>
            </a:extLst>
          </p:cNvPr>
          <p:cNvSpPr/>
          <p:nvPr/>
        </p:nvSpPr>
        <p:spPr>
          <a:xfrm>
            <a:off x="-1424062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D632CD-411E-48B1-B3BC-55944AD05F11}"/>
              </a:ext>
            </a:extLst>
          </p:cNvPr>
          <p:cNvSpPr/>
          <p:nvPr/>
        </p:nvSpPr>
        <p:spPr>
          <a:xfrm>
            <a:off x="-1009268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C60D1CB-A55A-409D-95AE-DD82208B028D}"/>
              </a:ext>
            </a:extLst>
          </p:cNvPr>
          <p:cNvSpPr/>
          <p:nvPr/>
        </p:nvSpPr>
        <p:spPr>
          <a:xfrm>
            <a:off x="-2253650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CA0E89D-6783-4292-BE5C-39188E17440F}"/>
              </a:ext>
            </a:extLst>
          </p:cNvPr>
          <p:cNvSpPr/>
          <p:nvPr/>
        </p:nvSpPr>
        <p:spPr>
          <a:xfrm>
            <a:off x="-1838856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7E15475-9870-47B3-B642-B7BF2D63659F}"/>
              </a:ext>
            </a:extLst>
          </p:cNvPr>
          <p:cNvSpPr/>
          <p:nvPr/>
        </p:nvSpPr>
        <p:spPr>
          <a:xfrm>
            <a:off x="-1424062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13E376EB-A586-40AE-9FEE-075B9FB5FEED}"/>
              </a:ext>
            </a:extLst>
          </p:cNvPr>
          <p:cNvSpPr/>
          <p:nvPr/>
        </p:nvSpPr>
        <p:spPr>
          <a:xfrm>
            <a:off x="-1009268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EAB8BD-716E-460F-8E6B-D56A7BFC0204}"/>
              </a:ext>
            </a:extLst>
          </p:cNvPr>
          <p:cNvSpPr/>
          <p:nvPr/>
        </p:nvSpPr>
        <p:spPr>
          <a:xfrm>
            <a:off x="-595170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D44F5AB-1263-423D-9179-670F04404D84}"/>
              </a:ext>
            </a:extLst>
          </p:cNvPr>
          <p:cNvSpPr/>
          <p:nvPr/>
        </p:nvSpPr>
        <p:spPr>
          <a:xfrm>
            <a:off x="-180376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95CBECD-D2D2-4630-8D7C-93628F6B3342}"/>
              </a:ext>
            </a:extLst>
          </p:cNvPr>
          <p:cNvSpPr/>
          <p:nvPr/>
        </p:nvSpPr>
        <p:spPr>
          <a:xfrm>
            <a:off x="234418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3A4669-484D-4D15-AE6B-CD57F2B43BEB}"/>
              </a:ext>
            </a:extLst>
          </p:cNvPr>
          <p:cNvSpPr/>
          <p:nvPr/>
        </p:nvSpPr>
        <p:spPr>
          <a:xfrm>
            <a:off x="649212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EAEFAE8-12B8-4E5F-AA41-57F0345C6BF1}"/>
              </a:ext>
            </a:extLst>
          </p:cNvPr>
          <p:cNvSpPr/>
          <p:nvPr/>
        </p:nvSpPr>
        <p:spPr>
          <a:xfrm>
            <a:off x="-595170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511B04-0197-407D-AB8B-33ACBD155AE7}"/>
              </a:ext>
            </a:extLst>
          </p:cNvPr>
          <p:cNvSpPr/>
          <p:nvPr/>
        </p:nvSpPr>
        <p:spPr>
          <a:xfrm>
            <a:off x="-180376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EACBEDA-5791-46BA-BEA5-7B8511549195}"/>
              </a:ext>
            </a:extLst>
          </p:cNvPr>
          <p:cNvSpPr/>
          <p:nvPr/>
        </p:nvSpPr>
        <p:spPr>
          <a:xfrm>
            <a:off x="234418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7F60A0A-F141-436E-9DB9-CDE7DB1CE1E1}"/>
              </a:ext>
            </a:extLst>
          </p:cNvPr>
          <p:cNvSpPr/>
          <p:nvPr/>
        </p:nvSpPr>
        <p:spPr>
          <a:xfrm>
            <a:off x="649212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9B5CBC95-2E68-45BA-B06F-EEA45EBE9348}"/>
              </a:ext>
            </a:extLst>
          </p:cNvPr>
          <p:cNvSpPr/>
          <p:nvPr/>
        </p:nvSpPr>
        <p:spPr>
          <a:xfrm>
            <a:off x="-595170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8DA5C145-1CFA-481A-B3C5-72FC42537FFD}"/>
              </a:ext>
            </a:extLst>
          </p:cNvPr>
          <p:cNvSpPr/>
          <p:nvPr/>
        </p:nvSpPr>
        <p:spPr>
          <a:xfrm>
            <a:off x="-180376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8E8112F-7325-4EE4-B4F4-60B078FB8E0E}"/>
              </a:ext>
            </a:extLst>
          </p:cNvPr>
          <p:cNvSpPr/>
          <p:nvPr/>
        </p:nvSpPr>
        <p:spPr>
          <a:xfrm>
            <a:off x="234418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0C624-513E-4449-8C7F-FA78786E4410}"/>
              </a:ext>
            </a:extLst>
          </p:cNvPr>
          <p:cNvSpPr/>
          <p:nvPr/>
        </p:nvSpPr>
        <p:spPr>
          <a:xfrm>
            <a:off x="649212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614C09A-84CF-4671-AE8B-F1DDE75CF3B5}"/>
              </a:ext>
            </a:extLst>
          </p:cNvPr>
          <p:cNvSpPr/>
          <p:nvPr/>
        </p:nvSpPr>
        <p:spPr>
          <a:xfrm>
            <a:off x="-595170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DE7A387-2ABE-4498-A9E3-45B877C63301}"/>
              </a:ext>
            </a:extLst>
          </p:cNvPr>
          <p:cNvSpPr/>
          <p:nvPr/>
        </p:nvSpPr>
        <p:spPr>
          <a:xfrm>
            <a:off x="-180376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E29C4A2-C158-47BD-B5F6-ED20D3ED1559}"/>
              </a:ext>
            </a:extLst>
          </p:cNvPr>
          <p:cNvSpPr/>
          <p:nvPr/>
        </p:nvSpPr>
        <p:spPr>
          <a:xfrm>
            <a:off x="234418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2985A87-3B44-408C-8D79-83CF0FF2F7F4}"/>
              </a:ext>
            </a:extLst>
          </p:cNvPr>
          <p:cNvSpPr/>
          <p:nvPr/>
        </p:nvSpPr>
        <p:spPr>
          <a:xfrm>
            <a:off x="649212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54446" y="3889413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80972" y="353426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4E203A-5111-43BF-9171-424C0B81D2A9}"/>
              </a:ext>
            </a:extLst>
          </p:cNvPr>
          <p:cNvSpPr/>
          <p:nvPr/>
        </p:nvSpPr>
        <p:spPr>
          <a:xfrm>
            <a:off x="1065110" y="1166842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B96C34-9054-41B2-B2EC-4D84815A1117}"/>
              </a:ext>
            </a:extLst>
          </p:cNvPr>
          <p:cNvSpPr/>
          <p:nvPr/>
        </p:nvSpPr>
        <p:spPr>
          <a:xfrm>
            <a:off x="1065109" y="223240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4FA02-D7C5-4242-B476-D9A59D298C31}"/>
              </a:ext>
            </a:extLst>
          </p:cNvPr>
          <p:cNvSpPr/>
          <p:nvPr/>
        </p:nvSpPr>
        <p:spPr>
          <a:xfrm>
            <a:off x="2665574" y="172721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6312C3-2A82-47B6-A5B2-2467CCC493C0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1570297" y="1419436"/>
            <a:ext cx="1095277" cy="56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744635-DEB3-43BF-877B-3BA95FBB366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1570297" y="1979811"/>
            <a:ext cx="1095278" cy="50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/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/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/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/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blipFill>
                <a:blip r:embed="rId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/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blipFill>
                <a:blip r:embed="rId7"/>
                <a:stretch>
                  <a:fillRect l="-6383" r="-8511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330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https://github.com/imguru-mooc/nlp_nighttime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437622" y="1176898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8914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/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/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/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/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 # (3,)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/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/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blipFill>
                <a:blip r:embed="rId32"/>
                <a:stretch>
                  <a:fillRect r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/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blipFill>
                <a:blip r:embed="rId33"/>
                <a:stretch>
                  <a:fillRect r="-1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7321221" y="4848123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9601630" y="5212979"/>
            <a:ext cx="95675" cy="48521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9892074" y="4900056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9632930" y="4837643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9815366" y="5363871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9832053" y="529527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9832053" y="495846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9470438" y="529127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7" y="3123656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94692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FD802-59AC-40FB-95B4-BED8A2C7307B}"/>
              </a:ext>
            </a:extLst>
          </p:cNvPr>
          <p:cNvCxnSpPr/>
          <p:nvPr/>
        </p:nvCxnSpPr>
        <p:spPr>
          <a:xfrm flipV="1">
            <a:off x="1289538" y="2649415"/>
            <a:ext cx="0" cy="2258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8417F6-2710-4B3F-864A-AB3E8974CA99}"/>
              </a:ext>
            </a:extLst>
          </p:cNvPr>
          <p:cNvCxnSpPr/>
          <p:nvPr/>
        </p:nvCxnSpPr>
        <p:spPr>
          <a:xfrm>
            <a:off x="906585" y="4634523"/>
            <a:ext cx="315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338187-D92F-4022-B544-E8A48177981E}"/>
              </a:ext>
            </a:extLst>
          </p:cNvPr>
          <p:cNvCxnSpPr/>
          <p:nvPr/>
        </p:nvCxnSpPr>
        <p:spPr>
          <a:xfrm flipV="1">
            <a:off x="1172308" y="2782277"/>
            <a:ext cx="1023815" cy="2125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D9B523-8B18-44A8-B277-82D72302B952}"/>
              </a:ext>
            </a:extLst>
          </p:cNvPr>
          <p:cNvSpPr txBox="1"/>
          <p:nvPr/>
        </p:nvSpPr>
        <p:spPr>
          <a:xfrm>
            <a:off x="1841539" y="45128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12520-4620-41F8-91B9-1C26D15A788C}"/>
              </a:ext>
            </a:extLst>
          </p:cNvPr>
          <p:cNvSpPr txBox="1"/>
          <p:nvPr/>
        </p:nvSpPr>
        <p:spPr>
          <a:xfrm>
            <a:off x="851926" y="3109256"/>
            <a:ext cx="32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FFD43A-8AE0-4F8B-9A00-1DD3D1BB122C}"/>
              </a:ext>
            </a:extLst>
          </p:cNvPr>
          <p:cNvSpPr/>
          <p:nvPr/>
        </p:nvSpPr>
        <p:spPr>
          <a:xfrm>
            <a:off x="1867877" y="3251200"/>
            <a:ext cx="177779" cy="17777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40F7B-B544-4379-89F7-1488DA319D03}"/>
              </a:ext>
            </a:extLst>
          </p:cNvPr>
          <p:cNvSpPr txBox="1"/>
          <p:nvPr/>
        </p:nvSpPr>
        <p:spPr>
          <a:xfrm>
            <a:off x="934954" y="45128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/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blipFill>
                <a:blip r:embed="rId4"/>
                <a:stretch>
                  <a:fillRect l="-1676" r="-111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141171" y="430441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190484" y="4287253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D771-A364-4ADE-B9BE-A15208C59F7E}"/>
              </a:ext>
            </a:extLst>
          </p:cNvPr>
          <p:cNvSpPr txBox="1"/>
          <p:nvPr/>
        </p:nvSpPr>
        <p:spPr>
          <a:xfrm>
            <a:off x="797169" y="379827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 차분 미분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19328-11F6-4703-83F0-D79AFC827308}"/>
              </a:ext>
            </a:extLst>
          </p:cNvPr>
          <p:cNvSpPr txBox="1"/>
          <p:nvPr/>
        </p:nvSpPr>
        <p:spPr>
          <a:xfrm>
            <a:off x="5959855" y="3743251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 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640813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75308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/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275518" y="417196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030016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639779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532658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344519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847162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8961887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046817" y="4079490"/>
            <a:ext cx="502642" cy="32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  <a:endCxn id="40" idx="0"/>
          </p:cNvCxnSpPr>
          <p:nvPr/>
        </p:nvCxnSpPr>
        <p:spPr>
          <a:xfrm>
            <a:off x="8401882" y="4083098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809735" y="3927329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712761" y="39153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861808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186868" y="1083699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485866" y="24931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</p:cNvCxnSpPr>
          <p:nvPr/>
        </p:nvCxnSpPr>
        <p:spPr>
          <a:xfrm>
            <a:off x="3509912" y="5232348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22EBA4B-F44F-4CE8-BDC6-A9CCD4208E7A}"/>
              </a:ext>
            </a:extLst>
          </p:cNvPr>
          <p:cNvSpPr/>
          <p:nvPr/>
        </p:nvSpPr>
        <p:spPr>
          <a:xfrm>
            <a:off x="6828223" y="1487152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5D02F1-BE01-427B-8A23-6FA7AA9D9C64}"/>
              </a:ext>
            </a:extLst>
          </p:cNvPr>
          <p:cNvCxnSpPr/>
          <p:nvPr/>
        </p:nvCxnSpPr>
        <p:spPr>
          <a:xfrm flipV="1">
            <a:off x="6400800" y="844062"/>
            <a:ext cx="1301420" cy="1124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D34B6-673C-4148-8439-4F460E2DE85F}"/>
              </a:ext>
            </a:extLst>
          </p:cNvPr>
          <p:cNvSpPr/>
          <p:nvPr/>
        </p:nvSpPr>
        <p:spPr>
          <a:xfrm>
            <a:off x="-242277" y="449912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0B722C-ACC2-409D-92A4-37ABE85CB4DE}"/>
              </a:ext>
            </a:extLst>
          </p:cNvPr>
          <p:cNvSpPr/>
          <p:nvPr/>
        </p:nvSpPr>
        <p:spPr>
          <a:xfrm>
            <a:off x="231490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1D3DC4-C74C-4B2A-A6AB-452C7E166722}"/>
              </a:ext>
            </a:extLst>
          </p:cNvPr>
          <p:cNvSpPr/>
          <p:nvPr/>
        </p:nvSpPr>
        <p:spPr>
          <a:xfrm>
            <a:off x="721277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ADF70C-3C1A-4F9A-8689-A191EA032018}"/>
              </a:ext>
            </a:extLst>
          </p:cNvPr>
          <p:cNvSpPr/>
          <p:nvPr/>
        </p:nvSpPr>
        <p:spPr>
          <a:xfrm>
            <a:off x="1211064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A7ACDE-97C5-459E-9DBE-FC01DB376F34}"/>
              </a:ext>
            </a:extLst>
          </p:cNvPr>
          <p:cNvSpPr/>
          <p:nvPr/>
        </p:nvSpPr>
        <p:spPr>
          <a:xfrm>
            <a:off x="3835135" y="447741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CF74A6-3A66-4075-B0C1-0602B1B6650B}"/>
              </a:ext>
            </a:extLst>
          </p:cNvPr>
          <p:cNvSpPr/>
          <p:nvPr/>
        </p:nvSpPr>
        <p:spPr>
          <a:xfrm>
            <a:off x="4308902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2DD7E69-A0AD-41F5-B725-9556014D41BA}"/>
              </a:ext>
            </a:extLst>
          </p:cNvPr>
          <p:cNvSpPr/>
          <p:nvPr/>
        </p:nvSpPr>
        <p:spPr>
          <a:xfrm>
            <a:off x="4798689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6635BD-7320-400B-A250-32F982145B96}"/>
              </a:ext>
            </a:extLst>
          </p:cNvPr>
          <p:cNvSpPr/>
          <p:nvPr/>
        </p:nvSpPr>
        <p:spPr>
          <a:xfrm>
            <a:off x="5288476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99E9A1-BCDA-4417-9790-50DAC12B0FCD}"/>
              </a:ext>
            </a:extLst>
          </p:cNvPr>
          <p:cNvSpPr/>
          <p:nvPr/>
        </p:nvSpPr>
        <p:spPr>
          <a:xfrm>
            <a:off x="4256940" y="610547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EF0107-3F8E-4F31-890A-C04C09B1A83D}"/>
              </a:ext>
            </a:extLst>
          </p:cNvPr>
          <p:cNvSpPr/>
          <p:nvPr/>
        </p:nvSpPr>
        <p:spPr>
          <a:xfrm>
            <a:off x="4730707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29A2F4-D0C7-4A25-AFF3-9A8B210847C0}"/>
              </a:ext>
            </a:extLst>
          </p:cNvPr>
          <p:cNvSpPr/>
          <p:nvPr/>
        </p:nvSpPr>
        <p:spPr>
          <a:xfrm>
            <a:off x="5220494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505CE5-4371-443A-BE1E-8ED3FEE44DDE}"/>
              </a:ext>
            </a:extLst>
          </p:cNvPr>
          <p:cNvSpPr/>
          <p:nvPr/>
        </p:nvSpPr>
        <p:spPr>
          <a:xfrm>
            <a:off x="5710281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3298370-B032-4232-A327-CF033BDAC64B}"/>
              </a:ext>
            </a:extLst>
          </p:cNvPr>
          <p:cNvSpPr/>
          <p:nvPr/>
        </p:nvSpPr>
        <p:spPr>
          <a:xfrm>
            <a:off x="-170368" y="610349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2C5E67-E16F-4AEE-B4F7-0B639C8FC626}"/>
              </a:ext>
            </a:extLst>
          </p:cNvPr>
          <p:cNvSpPr/>
          <p:nvPr/>
        </p:nvSpPr>
        <p:spPr>
          <a:xfrm>
            <a:off x="303399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0099089-71B3-4B88-B380-B1B9E4739092}"/>
              </a:ext>
            </a:extLst>
          </p:cNvPr>
          <p:cNvSpPr/>
          <p:nvPr/>
        </p:nvSpPr>
        <p:spPr>
          <a:xfrm>
            <a:off x="793186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CFCE1E-249D-4588-9F1D-A867254556B0}"/>
              </a:ext>
            </a:extLst>
          </p:cNvPr>
          <p:cNvSpPr/>
          <p:nvPr/>
        </p:nvSpPr>
        <p:spPr>
          <a:xfrm>
            <a:off x="1282973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CA69EBC-3A4E-4627-8485-3B2E69020DBF}"/>
              </a:ext>
            </a:extLst>
          </p:cNvPr>
          <p:cNvSpPr/>
          <p:nvPr/>
        </p:nvSpPr>
        <p:spPr>
          <a:xfrm>
            <a:off x="5604080" y="1901110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16D2792-F2C6-4EA1-A745-957E681D5A6D}"/>
              </a:ext>
            </a:extLst>
          </p:cNvPr>
          <p:cNvCxnSpPr>
            <a:cxnSpLocks/>
          </p:cNvCxnSpPr>
          <p:nvPr/>
        </p:nvCxnSpPr>
        <p:spPr>
          <a:xfrm>
            <a:off x="4533803" y="1961657"/>
            <a:ext cx="1866996" cy="4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/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/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404628-EC0E-4493-936B-DBD38B8CEEE4}"/>
              </a:ext>
            </a:extLst>
          </p:cNvPr>
          <p:cNvSpPr/>
          <p:nvPr/>
        </p:nvSpPr>
        <p:spPr>
          <a:xfrm>
            <a:off x="2090327" y="63637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AC5F0-E653-485C-A651-72A5ADE4E378}"/>
              </a:ext>
            </a:extLst>
          </p:cNvPr>
          <p:cNvSpPr/>
          <p:nvPr/>
        </p:nvSpPr>
        <p:spPr>
          <a:xfrm>
            <a:off x="2564094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9C8852-DF2D-4A35-9BF6-E4114BE476BF}"/>
              </a:ext>
            </a:extLst>
          </p:cNvPr>
          <p:cNvSpPr/>
          <p:nvPr/>
        </p:nvSpPr>
        <p:spPr>
          <a:xfrm>
            <a:off x="3053881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C37494F-7F29-410C-8376-9AA3B65B2653}"/>
              </a:ext>
            </a:extLst>
          </p:cNvPr>
          <p:cNvSpPr/>
          <p:nvPr/>
        </p:nvSpPr>
        <p:spPr>
          <a:xfrm>
            <a:off x="3543668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BB59809B-BA17-4577-9F06-A8C1D94E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525" y="3261326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특성은 포워드시 음수 였던 </a:t>
            </a:r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자리를 기억하는 것이다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690563" y="1459230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17951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350E2-A348-4FEF-9AFB-D5800B33E18A}"/>
              </a:ext>
            </a:extLst>
          </p:cNvPr>
          <p:cNvSpPr/>
          <p:nvPr/>
        </p:nvSpPr>
        <p:spPr>
          <a:xfrm>
            <a:off x="6488036" y="3393862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3A5EA-19A0-4C9C-87ED-03600AE2D9BA}"/>
              </a:ext>
            </a:extLst>
          </p:cNvPr>
          <p:cNvSpPr/>
          <p:nvPr/>
        </p:nvSpPr>
        <p:spPr>
          <a:xfrm>
            <a:off x="6961803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FE311-EF79-49A0-891D-F68647CD2BDA}"/>
              </a:ext>
            </a:extLst>
          </p:cNvPr>
          <p:cNvSpPr/>
          <p:nvPr/>
        </p:nvSpPr>
        <p:spPr>
          <a:xfrm>
            <a:off x="7451590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F0DA33-86A0-41B0-9FC9-EBC99EE76A36}"/>
              </a:ext>
            </a:extLst>
          </p:cNvPr>
          <p:cNvSpPr/>
          <p:nvPr/>
        </p:nvSpPr>
        <p:spPr>
          <a:xfrm>
            <a:off x="7941377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4DF01-18B5-498C-A668-1886418494BD}"/>
              </a:ext>
            </a:extLst>
          </p:cNvPr>
          <p:cNvSpPr txBox="1"/>
          <p:nvPr/>
        </p:nvSpPr>
        <p:spPr>
          <a:xfrm>
            <a:off x="6101210" y="3333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A9759-B377-4519-8918-F992406ED402}"/>
              </a:ext>
            </a:extLst>
          </p:cNvPr>
          <p:cNvSpPr txBox="1"/>
          <p:nvPr/>
        </p:nvSpPr>
        <p:spPr>
          <a:xfrm>
            <a:off x="4741863" y="384402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59666-1180-447D-802E-F1D9EF6C8176}"/>
              </a:ext>
            </a:extLst>
          </p:cNvPr>
          <p:cNvSpPr/>
          <p:nvPr/>
        </p:nvSpPr>
        <p:spPr>
          <a:xfrm>
            <a:off x="6488036" y="38591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175B8-A054-4F0E-B5F1-AF7F4A594217}"/>
              </a:ext>
            </a:extLst>
          </p:cNvPr>
          <p:cNvSpPr/>
          <p:nvPr/>
        </p:nvSpPr>
        <p:spPr>
          <a:xfrm>
            <a:off x="6961803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32724-6F9A-4452-BD59-ADA2F4AD8B2E}"/>
              </a:ext>
            </a:extLst>
          </p:cNvPr>
          <p:cNvSpPr/>
          <p:nvPr/>
        </p:nvSpPr>
        <p:spPr>
          <a:xfrm>
            <a:off x="7451590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2E484B-DC33-4617-9B93-B17304BCD7D0}"/>
              </a:ext>
            </a:extLst>
          </p:cNvPr>
          <p:cNvSpPr/>
          <p:nvPr/>
        </p:nvSpPr>
        <p:spPr>
          <a:xfrm>
            <a:off x="7941377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B52547-D724-4284-84C5-1EDC5E47E103}"/>
              </a:ext>
            </a:extLst>
          </p:cNvPr>
          <p:cNvSpPr/>
          <p:nvPr/>
        </p:nvSpPr>
        <p:spPr>
          <a:xfrm>
            <a:off x="6488036" y="43249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1EDC5-22C9-4677-AE13-455F971D7857}"/>
              </a:ext>
            </a:extLst>
          </p:cNvPr>
          <p:cNvSpPr/>
          <p:nvPr/>
        </p:nvSpPr>
        <p:spPr>
          <a:xfrm>
            <a:off x="6961803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06423C-EE8A-4036-9F47-EDA7A69FF7D9}"/>
              </a:ext>
            </a:extLst>
          </p:cNvPr>
          <p:cNvSpPr/>
          <p:nvPr/>
        </p:nvSpPr>
        <p:spPr>
          <a:xfrm>
            <a:off x="7451590" y="43249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54C53A-F3D7-4C7D-AC00-D4A7FBC15D52}"/>
              </a:ext>
            </a:extLst>
          </p:cNvPr>
          <p:cNvSpPr/>
          <p:nvPr/>
        </p:nvSpPr>
        <p:spPr>
          <a:xfrm>
            <a:off x="7941377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7F738-59D1-4E99-A161-5B78D2B71FBE}"/>
              </a:ext>
            </a:extLst>
          </p:cNvPr>
          <p:cNvSpPr txBox="1"/>
          <p:nvPr/>
        </p:nvSpPr>
        <p:spPr>
          <a:xfrm>
            <a:off x="5746643" y="429492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322F91-0761-40E0-8311-C6B1B36A8470}"/>
              </a:ext>
            </a:extLst>
          </p:cNvPr>
          <p:cNvSpPr txBox="1"/>
          <p:nvPr/>
        </p:nvSpPr>
        <p:spPr>
          <a:xfrm>
            <a:off x="4599770" y="571315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out[[0 1 0 1]] =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DBA0A2-6145-45C9-86D9-A4C42BC51E04}"/>
              </a:ext>
            </a:extLst>
          </p:cNvPr>
          <p:cNvSpPr txBox="1"/>
          <p:nvPr/>
        </p:nvSpPr>
        <p:spPr>
          <a:xfrm>
            <a:off x="4429852" y="6203914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dout[[0 1 0 1]] = 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E33411-8BBB-49CA-B5DA-77CC91F0775E}"/>
              </a:ext>
            </a:extLst>
          </p:cNvPr>
          <p:cNvSpPr/>
          <p:nvPr/>
        </p:nvSpPr>
        <p:spPr>
          <a:xfrm>
            <a:off x="6482793" y="500404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1E449D-95A7-436A-8DA7-E632A91C6D32}"/>
              </a:ext>
            </a:extLst>
          </p:cNvPr>
          <p:cNvSpPr/>
          <p:nvPr/>
        </p:nvSpPr>
        <p:spPr>
          <a:xfrm>
            <a:off x="6956560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71A790-7D18-417A-B5BC-8750B75AE9F7}"/>
              </a:ext>
            </a:extLst>
          </p:cNvPr>
          <p:cNvSpPr/>
          <p:nvPr/>
        </p:nvSpPr>
        <p:spPr>
          <a:xfrm>
            <a:off x="7446347" y="500404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93AF3D-EF1C-4EAC-A83A-AA37E55D270F}"/>
              </a:ext>
            </a:extLst>
          </p:cNvPr>
          <p:cNvSpPr/>
          <p:nvPr/>
        </p:nvSpPr>
        <p:spPr>
          <a:xfrm>
            <a:off x="7936134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61413-6049-46FF-9DC2-D4B361C40FB9}"/>
              </a:ext>
            </a:extLst>
          </p:cNvPr>
          <p:cNvSpPr txBox="1"/>
          <p:nvPr/>
        </p:nvSpPr>
        <p:spPr>
          <a:xfrm>
            <a:off x="5626505" y="498650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65054</TotalTime>
  <Words>14835</Words>
  <Application>Microsoft Office PowerPoint</Application>
  <PresentationFormat>사용자 지정</PresentationFormat>
  <Paragraphs>4847</Paragraphs>
  <Slides>188</Slides>
  <Notes>168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188</vt:i4>
      </vt:variant>
    </vt:vector>
  </HeadingPairs>
  <TitlesOfParts>
    <vt:vector size="200" baseType="lpstr">
      <vt:lpstr>Consolas</vt:lpstr>
      <vt:lpstr>나눔고딕 Bold</vt:lpstr>
      <vt:lpstr>굴림</vt:lpstr>
      <vt:lpstr>Arial</vt:lpstr>
      <vt:lpstr>고도 M</vt:lpstr>
      <vt:lpstr>Microsoft Sans Serif</vt:lpstr>
      <vt:lpstr>맑은 고딕</vt:lpstr>
      <vt:lpstr>맑은 고딕</vt:lpstr>
      <vt:lpstr>Candara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user</cp:lastModifiedBy>
  <cp:revision>3592</cp:revision>
  <dcterms:created xsi:type="dcterms:W3CDTF">2008-02-04T08:04:25Z</dcterms:created>
  <dcterms:modified xsi:type="dcterms:W3CDTF">2021-02-17T13:15:34Z</dcterms:modified>
</cp:coreProperties>
</file>